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7AD0B-6476-49A4-9A40-5CBB96ED02BA}" type="doc">
      <dgm:prSet loTypeId="urn:microsoft.com/office/officeart/2005/8/layout/arrow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641B51A-E5E1-4BD2-8AF4-84B322B6AF02}">
      <dgm:prSet phldrT="[Text]"/>
      <dgm:spPr/>
      <dgm:t>
        <a:bodyPr/>
        <a:lstStyle/>
        <a:p>
          <a:pPr algn="ctr" rtl="1"/>
          <a:r>
            <a:rPr lang="fa-IR" dirty="0" smtClean="0">
              <a:cs typeface="B Yagut" pitchFamily="2" charset="-78"/>
            </a:rPr>
            <a:t>حداکثر امتیاز قابل محاسبه: 30 امتیاز</a:t>
          </a:r>
          <a:endParaRPr lang="en-US" dirty="0">
            <a:cs typeface="B Yagut" pitchFamily="2" charset="-78"/>
          </a:endParaRPr>
        </a:p>
      </dgm:t>
    </dgm:pt>
    <dgm:pt modelId="{5D5D3F01-74CE-4CFB-BF4D-DF832D1D8332}" type="parTrans" cxnId="{EBFBA18A-B354-4E26-A976-199E544CFF09}">
      <dgm:prSet/>
      <dgm:spPr/>
      <dgm:t>
        <a:bodyPr/>
        <a:lstStyle/>
        <a:p>
          <a:pPr algn="l" rtl="1"/>
          <a:endParaRPr lang="en-US">
            <a:cs typeface="B Yagut" pitchFamily="2" charset="-78"/>
          </a:endParaRPr>
        </a:p>
      </dgm:t>
    </dgm:pt>
    <dgm:pt modelId="{53502893-93D3-49E7-B5B7-93C35C833D45}" type="sibTrans" cxnId="{EBFBA18A-B354-4E26-A976-199E544CFF09}">
      <dgm:prSet/>
      <dgm:spPr/>
      <dgm:t>
        <a:bodyPr/>
        <a:lstStyle/>
        <a:p>
          <a:pPr algn="l" rtl="1"/>
          <a:endParaRPr lang="en-US">
            <a:cs typeface="B Yagut" pitchFamily="2" charset="-78"/>
          </a:endParaRPr>
        </a:p>
      </dgm:t>
    </dgm:pt>
    <dgm:pt modelId="{AFF33740-788C-4596-AAF9-925FE1ED29AE}">
      <dgm:prSet phldrT="[Text]"/>
      <dgm:spPr/>
      <dgm:t>
        <a:bodyPr/>
        <a:lstStyle/>
        <a:p>
          <a:pPr algn="l" rtl="1"/>
          <a:r>
            <a:rPr lang="fa-IR" dirty="0" smtClean="0">
              <a:cs typeface="B Yagut" pitchFamily="2" charset="-78"/>
            </a:rPr>
            <a:t>حداقل امتیاز لازم برای ارتقا مرتبه: 5 امتیاز از بند 6</a:t>
          </a:r>
          <a:endParaRPr lang="en-US" dirty="0">
            <a:cs typeface="B Yagut" pitchFamily="2" charset="-78"/>
          </a:endParaRPr>
        </a:p>
      </dgm:t>
    </dgm:pt>
    <dgm:pt modelId="{68E2F37A-B510-4734-8EDB-D7EBFC5F5AAE}" type="parTrans" cxnId="{29EF81C3-0646-48C3-9D55-8803B80DE702}">
      <dgm:prSet/>
      <dgm:spPr/>
      <dgm:t>
        <a:bodyPr/>
        <a:lstStyle/>
        <a:p>
          <a:pPr algn="l" rtl="1"/>
          <a:endParaRPr lang="en-US">
            <a:cs typeface="B Yagut" pitchFamily="2" charset="-78"/>
          </a:endParaRPr>
        </a:p>
      </dgm:t>
    </dgm:pt>
    <dgm:pt modelId="{44837F18-2005-40D4-80F0-DB56B044EDD5}" type="sibTrans" cxnId="{29EF81C3-0646-48C3-9D55-8803B80DE702}">
      <dgm:prSet/>
      <dgm:spPr/>
      <dgm:t>
        <a:bodyPr/>
        <a:lstStyle/>
        <a:p>
          <a:pPr algn="l" rtl="1"/>
          <a:endParaRPr lang="en-US">
            <a:cs typeface="B Yagut" pitchFamily="2" charset="-78"/>
          </a:endParaRPr>
        </a:p>
      </dgm:t>
    </dgm:pt>
    <dgm:pt modelId="{24E41B73-1D29-4016-AC1B-750F3497B618}" type="pres">
      <dgm:prSet presAssocID="{DE97AD0B-6476-49A4-9A40-5CBB96ED02BA}" presName="compositeShape" presStyleCnt="0">
        <dgm:presLayoutVars>
          <dgm:chMax val="2"/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98EA51-3F63-4BF6-8066-79B68E925BB2}" type="pres">
      <dgm:prSet presAssocID="{9641B51A-E5E1-4BD2-8AF4-84B322B6AF02}" presName="upArrow" presStyleLbl="node1" presStyleIdx="0" presStyleCnt="2"/>
      <dgm:spPr/>
    </dgm:pt>
    <dgm:pt modelId="{13399423-C309-4ECC-9A87-23BF3B74523C}" type="pres">
      <dgm:prSet presAssocID="{9641B51A-E5E1-4BD2-8AF4-84B322B6AF02}" presName="upArrowText" presStyleLbl="revTx" presStyleIdx="0" presStyleCnt="2" custScaleX="133535" custLinFactNeighborX="83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DF948-CAB7-4345-8107-4F80350676E2}" type="pres">
      <dgm:prSet presAssocID="{AFF33740-788C-4596-AAF9-925FE1ED29AE}" presName="downArrow" presStyleLbl="node1" presStyleIdx="1" presStyleCnt="2" custLinFactNeighborX="9103"/>
      <dgm:spPr>
        <a:solidFill>
          <a:srgbClr val="C00000"/>
        </a:solidFill>
      </dgm:spPr>
    </dgm:pt>
    <dgm:pt modelId="{C229DF4E-3754-44C3-AA3A-F4D5E6A6463A}" type="pres">
      <dgm:prSet presAssocID="{AFF33740-788C-4596-AAF9-925FE1ED29AE}" presName="downArrowText" presStyleLbl="revTx" presStyleIdx="1" presStyleCnt="2" custScaleX="133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59A5CA-5879-4EB5-9C73-089AAB8EF995}" type="presOf" srcId="{DE97AD0B-6476-49A4-9A40-5CBB96ED02BA}" destId="{24E41B73-1D29-4016-AC1B-750F3497B618}" srcOrd="0" destOrd="0" presId="urn:microsoft.com/office/officeart/2005/8/layout/arrow4"/>
    <dgm:cxn modelId="{FC0449A2-4730-4E17-AD8D-5F1F189675F6}" type="presOf" srcId="{9641B51A-E5E1-4BD2-8AF4-84B322B6AF02}" destId="{13399423-C309-4ECC-9A87-23BF3B74523C}" srcOrd="0" destOrd="0" presId="urn:microsoft.com/office/officeart/2005/8/layout/arrow4"/>
    <dgm:cxn modelId="{EBFBA18A-B354-4E26-A976-199E544CFF09}" srcId="{DE97AD0B-6476-49A4-9A40-5CBB96ED02BA}" destId="{9641B51A-E5E1-4BD2-8AF4-84B322B6AF02}" srcOrd="0" destOrd="0" parTransId="{5D5D3F01-74CE-4CFB-BF4D-DF832D1D8332}" sibTransId="{53502893-93D3-49E7-B5B7-93C35C833D45}"/>
    <dgm:cxn modelId="{FB0D812D-0FA2-4EC1-9578-E400E9E15BB1}" type="presOf" srcId="{AFF33740-788C-4596-AAF9-925FE1ED29AE}" destId="{C229DF4E-3754-44C3-AA3A-F4D5E6A6463A}" srcOrd="0" destOrd="0" presId="urn:microsoft.com/office/officeart/2005/8/layout/arrow4"/>
    <dgm:cxn modelId="{29EF81C3-0646-48C3-9D55-8803B80DE702}" srcId="{DE97AD0B-6476-49A4-9A40-5CBB96ED02BA}" destId="{AFF33740-788C-4596-AAF9-925FE1ED29AE}" srcOrd="1" destOrd="0" parTransId="{68E2F37A-B510-4734-8EDB-D7EBFC5F5AAE}" sibTransId="{44837F18-2005-40D4-80F0-DB56B044EDD5}"/>
    <dgm:cxn modelId="{C7079443-ECB9-43A2-9AF2-68B814DE126B}" type="presParOf" srcId="{24E41B73-1D29-4016-AC1B-750F3497B618}" destId="{8498EA51-3F63-4BF6-8066-79B68E925BB2}" srcOrd="0" destOrd="0" presId="urn:microsoft.com/office/officeart/2005/8/layout/arrow4"/>
    <dgm:cxn modelId="{2891FB46-8F21-41FC-9252-4D879D57F210}" type="presParOf" srcId="{24E41B73-1D29-4016-AC1B-750F3497B618}" destId="{13399423-C309-4ECC-9A87-23BF3B74523C}" srcOrd="1" destOrd="0" presId="urn:microsoft.com/office/officeart/2005/8/layout/arrow4"/>
    <dgm:cxn modelId="{CA81887F-1418-4357-86A0-077C2DA0E7CA}" type="presParOf" srcId="{24E41B73-1D29-4016-AC1B-750F3497B618}" destId="{8E7DF948-CAB7-4345-8107-4F80350676E2}" srcOrd="2" destOrd="0" presId="urn:microsoft.com/office/officeart/2005/8/layout/arrow4"/>
    <dgm:cxn modelId="{8FB31F0C-0857-4559-995B-356093092256}" type="presParOf" srcId="{24E41B73-1D29-4016-AC1B-750F3497B618}" destId="{C229DF4E-3754-44C3-AA3A-F4D5E6A6463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15EDF4-F2B0-40AF-8C7D-545C45A21B41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C7EFF2C-1027-4300-8A0C-099650D98B5E}">
      <dgm:prSet phldrT="[Text]" custT="1"/>
      <dgm:spPr/>
      <dgm:t>
        <a:bodyPr/>
        <a:lstStyle/>
        <a:p>
          <a:r>
            <a:rPr lang="fa-IR" sz="2400" dirty="0">
              <a:cs typeface="B Yagut" pitchFamily="2" charset="-78"/>
            </a:rPr>
            <a:t>کتاب</a:t>
          </a:r>
          <a:endParaRPr lang="en-US" sz="2400" dirty="0">
            <a:cs typeface="B Yagut" pitchFamily="2" charset="-78"/>
          </a:endParaRPr>
        </a:p>
      </dgm:t>
    </dgm:pt>
    <dgm:pt modelId="{4298E0CB-5971-44AE-96A6-698D1E29CECE}" type="parTrans" cxnId="{5F454AC7-EF0A-4DF2-AA46-85BC80BC516B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8BFD7CF5-89A4-4C85-A507-1C8276A9EEF6}" type="sibTrans" cxnId="{5F454AC7-EF0A-4DF2-AA46-85BC80BC516B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561E0080-3FD0-46C6-BDD2-CC398103ED8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dirty="0">
              <a:cs typeface="B Yagut" pitchFamily="2" charset="-78"/>
            </a:rPr>
            <a:t>در سطح بین المللی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600" b="1" dirty="0">
            <a:solidFill>
              <a:srgbClr val="FF0000"/>
            </a:solidFill>
            <a:cs typeface="B Yagut" pitchFamily="2" charset="-78"/>
          </a:endParaRPr>
        </a:p>
      </dgm:t>
    </dgm:pt>
    <dgm:pt modelId="{FB1ADB92-C4E8-4243-953E-F05A9952AB63}" type="parTrans" cxnId="{B6183F7B-7490-4E7A-8544-7C228153681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6A846775-DF17-41EC-BEF7-76D50FD57713}" type="sibTrans" cxnId="{B6183F7B-7490-4E7A-8544-7C228153681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C43EC929-5553-481A-B860-61607C575B1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dirty="0">
              <a:cs typeface="B Yagut" pitchFamily="2" charset="-78"/>
            </a:rPr>
            <a:t>در سطح </a:t>
          </a:r>
          <a:r>
            <a:rPr lang="fa-IR" sz="1600" dirty="0" smtClean="0">
              <a:cs typeface="B Yagut" pitchFamily="2" charset="-78"/>
            </a:rPr>
            <a:t>کشوری</a:t>
          </a:r>
          <a:endParaRPr lang="fa-IR" sz="1600" dirty="0">
            <a:cs typeface="B Yagut" pitchFamily="2" charset="-78"/>
          </a:endParaRPr>
        </a:p>
      </dgm:t>
    </dgm:pt>
    <dgm:pt modelId="{3CED4C12-3E3E-489B-9EB3-8E5990FEC64E}" type="parTrans" cxnId="{ADBFF0AF-682E-4502-90EC-CFC569BB583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85EB4EB3-7A64-41D5-882F-41113A240B0C}" type="sibTrans" cxnId="{ADBFF0AF-682E-4502-90EC-CFC569BB583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0B2116B6-D274-4589-A71C-4A3A42AD2A02}">
      <dgm:prSet phldrT="[Text]" custT="1"/>
      <dgm:spPr/>
      <dgm:t>
        <a:bodyPr/>
        <a:lstStyle/>
        <a:p>
          <a:r>
            <a:rPr lang="fa-IR" sz="2400" dirty="0">
              <a:cs typeface="B Yagut" pitchFamily="2" charset="-78"/>
            </a:rPr>
            <a:t>مقاله</a:t>
          </a:r>
          <a:endParaRPr lang="en-US" sz="2400" dirty="0">
            <a:cs typeface="B Yagut" pitchFamily="2" charset="-78"/>
          </a:endParaRPr>
        </a:p>
      </dgm:t>
    </dgm:pt>
    <dgm:pt modelId="{6BD726A8-D5E7-4658-A8A1-6753F3CB6310}" type="parTrans" cxnId="{1F94CF40-34AA-4DA5-A201-E0FA452D123F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4FB6632C-406E-48DB-9399-4314A82E0290}" type="sibTrans" cxnId="{1F94CF40-34AA-4DA5-A201-E0FA452D123F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E4217847-D98A-481A-AEF7-FCA53B750529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fa-IR" sz="1600" dirty="0">
              <a:cs typeface="B Yagut" pitchFamily="2" charset="-78"/>
            </a:rPr>
            <a:t>مجلات علمی- </a:t>
          </a:r>
          <a:r>
            <a:rPr lang="fa-IR" sz="1600" dirty="0" smtClean="0">
              <a:cs typeface="B Yagut" pitchFamily="2" charset="-78"/>
            </a:rPr>
            <a:t>پژوهشی</a:t>
          </a:r>
          <a:r>
            <a:rPr lang="en-US" sz="1600" dirty="0" smtClean="0">
              <a:cs typeface="B Yagut" pitchFamily="2" charset="-78"/>
            </a:rPr>
            <a:t> </a:t>
          </a:r>
          <a:endParaRPr lang="en-US" sz="1600" b="1" dirty="0">
            <a:solidFill>
              <a:srgbClr val="FF0000"/>
            </a:solidFill>
            <a:cs typeface="B Yagut" pitchFamily="2" charset="-78"/>
          </a:endParaRPr>
        </a:p>
      </dgm:t>
    </dgm:pt>
    <dgm:pt modelId="{03EF61A6-D731-4053-BEDB-A969A1CC9149}" type="parTrans" cxnId="{834F9001-239C-4236-96D1-1D822BD842E2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6B23F7E4-CC25-41E9-B62F-FF71D88E5C8E}" type="sibTrans" cxnId="{834F9001-239C-4236-96D1-1D822BD842E2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11035021-2772-496F-8E55-04AACC414A13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fa-IR" sz="1600" dirty="0">
              <a:cs typeface="B Yagut" pitchFamily="2" charset="-78"/>
            </a:rPr>
            <a:t>مجلات علمی- </a:t>
          </a:r>
          <a:r>
            <a:rPr lang="fa-IR" sz="1600" dirty="0" smtClean="0">
              <a:cs typeface="B Yagut" pitchFamily="2" charset="-78"/>
            </a:rPr>
            <a:t>ترویجی</a:t>
          </a:r>
          <a:endParaRPr lang="en-US" sz="1600" b="0" dirty="0">
            <a:solidFill>
              <a:srgbClr val="FF0000"/>
            </a:solidFill>
            <a:cs typeface="B Yagut" pitchFamily="2" charset="-78"/>
          </a:endParaRPr>
        </a:p>
      </dgm:t>
    </dgm:pt>
    <dgm:pt modelId="{CD7FF3B0-7A01-4D7B-B72C-A787F6DFC552}" type="parTrans" cxnId="{3AAA0861-9B0F-4292-8171-18BA6EF1101F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BAB788BB-B9C2-4E70-8040-109F1601AA49}" type="sibTrans" cxnId="{3AAA0861-9B0F-4292-8171-18BA6EF1101F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60AE94AE-6EAD-40B6-9B43-0B638EB53853}">
      <dgm:prSet phldrT="[Text]" custT="1"/>
      <dgm:spPr/>
      <dgm:t>
        <a:bodyPr/>
        <a:lstStyle/>
        <a:p>
          <a:r>
            <a:rPr lang="fa-IR" sz="2400" dirty="0">
              <a:cs typeface="B Yagut" pitchFamily="2" charset="-78"/>
            </a:rPr>
            <a:t>تولید اثر بدیع و ارزنده هنری</a:t>
          </a:r>
          <a:endParaRPr lang="en-US" sz="2400" dirty="0">
            <a:cs typeface="B Yagut" pitchFamily="2" charset="-78"/>
          </a:endParaRPr>
        </a:p>
      </dgm:t>
    </dgm:pt>
    <dgm:pt modelId="{F2FFB46D-D11B-4CB8-9C18-72BB699B7161}" type="parTrans" cxnId="{F13B1A61-D412-4251-A5A5-FC7425D5F0FA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1873889B-1671-49AD-BE2F-E71874103E0A}" type="sibTrans" cxnId="{F13B1A61-D412-4251-A5A5-FC7425D5F0FA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6F78FB59-B6E6-4163-ABA4-2A45709B08A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600" dirty="0">
              <a:cs typeface="B Yagut" pitchFamily="2" charset="-78"/>
            </a:rPr>
            <a:t>تولید آثار </a:t>
          </a:r>
          <a:r>
            <a:rPr lang="fa-IR" sz="1600" dirty="0" smtClean="0">
              <a:cs typeface="B Yagut" pitchFamily="2" charset="-78"/>
            </a:rPr>
            <a:t>هنری</a:t>
          </a:r>
          <a:endParaRPr lang="fa-IR" sz="1600" dirty="0">
            <a:cs typeface="B Yagut" pitchFamily="2" charset="-78"/>
          </a:endParaRPr>
        </a:p>
      </dgm:t>
    </dgm:pt>
    <dgm:pt modelId="{975CF087-D1B4-4F67-A72B-F2820671BA8D}" type="parTrans" cxnId="{A3FAAB4C-AB61-4643-911E-711CFDD08A9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18343AB9-E216-43EE-87F4-5B018F6602A6}" type="sibTrans" cxnId="{A3FAAB4C-AB61-4643-911E-711CFDD08A9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071B83BA-8D7E-4A38-A403-162F50AF6A53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fa-IR" sz="1600" dirty="0">
              <a:cs typeface="B Yagut" pitchFamily="2" charset="-78"/>
            </a:rPr>
            <a:t>تهیه محتوای فرهنگی </a:t>
          </a:r>
          <a:r>
            <a:rPr lang="fa-IR" sz="1600" dirty="0" smtClean="0">
              <a:cs typeface="B Yagut" pitchFamily="2" charset="-78"/>
            </a:rPr>
            <a:t>چندرسانه </a:t>
          </a:r>
          <a:r>
            <a:rPr lang="fa-IR" sz="1600" dirty="0" smtClean="0">
              <a:cs typeface="B Yagut" pitchFamily="2" charset="-78"/>
            </a:rPr>
            <a:t>ای</a:t>
          </a:r>
          <a:endParaRPr lang="fa-IR" sz="1600" dirty="0">
            <a:cs typeface="B Yagut" pitchFamily="2" charset="-78"/>
          </a:endParaRPr>
        </a:p>
      </dgm:t>
    </dgm:pt>
    <dgm:pt modelId="{95263097-91B3-4B6A-AADC-EBB19FEEDFCD}" type="parTrans" cxnId="{A449FF66-DB5E-430D-AE25-27767E8B7265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3EE7C56E-F6DB-4D79-8C32-27794159F72E}" type="sibTrans" cxnId="{A449FF66-DB5E-430D-AE25-27767E8B7265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7B49A82A-B7E5-4B62-9DFA-E7DAC6316656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fa-IR" sz="1600" dirty="0">
              <a:cs typeface="B Yagut" pitchFamily="2" charset="-78"/>
            </a:rPr>
            <a:t>نشریات فرهنگی </a:t>
          </a:r>
          <a:r>
            <a:rPr lang="fa-IR" sz="1600" dirty="0" smtClean="0">
              <a:cs typeface="B Yagut" pitchFamily="2" charset="-78"/>
            </a:rPr>
            <a:t>معتبر</a:t>
          </a:r>
          <a:endParaRPr lang="en-US" sz="1600" b="1" dirty="0">
            <a:solidFill>
              <a:srgbClr val="FF0000"/>
            </a:solidFill>
            <a:cs typeface="B Yagut" pitchFamily="2" charset="-78"/>
          </a:endParaRPr>
        </a:p>
      </dgm:t>
    </dgm:pt>
    <dgm:pt modelId="{2888262F-43B1-4D32-A837-1F03F2B795F3}" type="parTrans" cxnId="{C9CA7CD3-DCFF-4625-9AA9-6B9024FD737B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4066A30A-8B9F-45FD-846E-A33A32CB6F0C}" type="sibTrans" cxnId="{C9CA7CD3-DCFF-4625-9AA9-6B9024FD737B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C856DEB6-ABD4-49F9-9B2D-DEAB4E1922D7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fa-IR" sz="1600" dirty="0">
              <a:cs typeface="B Yagut" pitchFamily="2" charset="-78"/>
            </a:rPr>
            <a:t>روزنامه های کثیر </a:t>
          </a:r>
          <a:r>
            <a:rPr lang="fa-IR" sz="1600" dirty="0" smtClean="0">
              <a:cs typeface="B Yagut" pitchFamily="2" charset="-78"/>
            </a:rPr>
            <a:t>الانتشار</a:t>
          </a:r>
          <a:endParaRPr lang="en-US" sz="1600" b="1" dirty="0">
            <a:solidFill>
              <a:srgbClr val="FF0000"/>
            </a:solidFill>
            <a:cs typeface="B Yagut" pitchFamily="2" charset="-78"/>
          </a:endParaRPr>
        </a:p>
      </dgm:t>
    </dgm:pt>
    <dgm:pt modelId="{23D9D05C-79BC-4825-B864-1E0037CA92B8}" type="parTrans" cxnId="{8D465035-F0A6-4D82-91D8-3D40F1E80273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961E049D-4D9C-4806-B22E-74C433AA5F15}" type="sibTrans" cxnId="{8D465035-F0A6-4D82-91D8-3D40F1E80273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FEE210A1-0A32-4020-AA87-553C2FE5D3D3}" type="pres">
      <dgm:prSet presAssocID="{5515EDF4-F2B0-40AF-8C7D-545C45A21B41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952331-E466-4CE9-A0C0-53DB73DF0900}" type="pres">
      <dgm:prSet presAssocID="{1C7EFF2C-1027-4300-8A0C-099650D98B5E}" presName="compNode" presStyleCnt="0"/>
      <dgm:spPr/>
    </dgm:pt>
    <dgm:pt modelId="{8C3E0798-4BB5-4017-B79E-82FA4EE5E8F0}" type="pres">
      <dgm:prSet presAssocID="{1C7EFF2C-1027-4300-8A0C-099650D98B5E}" presName="aNode" presStyleLbl="bgShp" presStyleIdx="0" presStyleCnt="3"/>
      <dgm:spPr/>
      <dgm:t>
        <a:bodyPr/>
        <a:lstStyle/>
        <a:p>
          <a:endParaRPr lang="en-US"/>
        </a:p>
      </dgm:t>
    </dgm:pt>
    <dgm:pt modelId="{F61A873B-3483-43BF-9C84-138F6FE860E4}" type="pres">
      <dgm:prSet presAssocID="{1C7EFF2C-1027-4300-8A0C-099650D98B5E}" presName="textNode" presStyleLbl="bgShp" presStyleIdx="0" presStyleCnt="3"/>
      <dgm:spPr/>
      <dgm:t>
        <a:bodyPr/>
        <a:lstStyle/>
        <a:p>
          <a:endParaRPr lang="en-US"/>
        </a:p>
      </dgm:t>
    </dgm:pt>
    <dgm:pt modelId="{4A34D9BA-D4B1-4171-8CA1-A4D8843EA4BE}" type="pres">
      <dgm:prSet presAssocID="{1C7EFF2C-1027-4300-8A0C-099650D98B5E}" presName="compChildNode" presStyleCnt="0"/>
      <dgm:spPr/>
    </dgm:pt>
    <dgm:pt modelId="{2013A954-FC6C-49E1-85B8-D04672EE35D4}" type="pres">
      <dgm:prSet presAssocID="{1C7EFF2C-1027-4300-8A0C-099650D98B5E}" presName="theInnerList" presStyleCnt="0"/>
      <dgm:spPr/>
    </dgm:pt>
    <dgm:pt modelId="{7882B83A-4529-4641-8940-1AA33DD002B2}" type="pres">
      <dgm:prSet presAssocID="{561E0080-3FD0-46C6-BDD2-CC398103ED87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8D6A3-4551-4968-8D26-D993E4BFA3AF}" type="pres">
      <dgm:prSet presAssocID="{561E0080-3FD0-46C6-BDD2-CC398103ED87}" presName="aSpace2" presStyleCnt="0"/>
      <dgm:spPr/>
    </dgm:pt>
    <dgm:pt modelId="{6A6F7281-3AD9-48F4-9308-C0B159610311}" type="pres">
      <dgm:prSet presAssocID="{C43EC929-5553-481A-B860-61607C575B1C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FADB8-0877-46EA-B46B-2C46FC0BBA99}" type="pres">
      <dgm:prSet presAssocID="{1C7EFF2C-1027-4300-8A0C-099650D98B5E}" presName="aSpace" presStyleCnt="0"/>
      <dgm:spPr/>
    </dgm:pt>
    <dgm:pt modelId="{1EC1B548-DE03-4CB7-B709-252B83C138BB}" type="pres">
      <dgm:prSet presAssocID="{0B2116B6-D274-4589-A71C-4A3A42AD2A02}" presName="compNode" presStyleCnt="0"/>
      <dgm:spPr/>
    </dgm:pt>
    <dgm:pt modelId="{8EEC100E-EA8B-41E1-BADB-F7D9A43B102F}" type="pres">
      <dgm:prSet presAssocID="{0B2116B6-D274-4589-A71C-4A3A42AD2A02}" presName="aNode" presStyleLbl="bgShp" presStyleIdx="1" presStyleCnt="3" custScaleX="149936"/>
      <dgm:spPr/>
      <dgm:t>
        <a:bodyPr/>
        <a:lstStyle/>
        <a:p>
          <a:endParaRPr lang="en-US"/>
        </a:p>
      </dgm:t>
    </dgm:pt>
    <dgm:pt modelId="{81341E87-9679-441E-B05F-6E812C0D30C7}" type="pres">
      <dgm:prSet presAssocID="{0B2116B6-D274-4589-A71C-4A3A42AD2A02}" presName="textNode" presStyleLbl="bgShp" presStyleIdx="1" presStyleCnt="3"/>
      <dgm:spPr/>
      <dgm:t>
        <a:bodyPr/>
        <a:lstStyle/>
        <a:p>
          <a:endParaRPr lang="en-US"/>
        </a:p>
      </dgm:t>
    </dgm:pt>
    <dgm:pt modelId="{3A46F653-91A0-479D-8ACB-7526E9F51E3A}" type="pres">
      <dgm:prSet presAssocID="{0B2116B6-D274-4589-A71C-4A3A42AD2A02}" presName="compChildNode" presStyleCnt="0"/>
      <dgm:spPr/>
    </dgm:pt>
    <dgm:pt modelId="{90F9BAA5-535B-4130-BB1F-21B81DD0F6CC}" type="pres">
      <dgm:prSet presAssocID="{0B2116B6-D274-4589-A71C-4A3A42AD2A02}" presName="theInnerList" presStyleCnt="0"/>
      <dgm:spPr/>
    </dgm:pt>
    <dgm:pt modelId="{4DC1793C-0C01-4021-9385-CB25CC193556}" type="pres">
      <dgm:prSet presAssocID="{E4217847-D98A-481A-AEF7-FCA53B750529}" presName="childNode" presStyleLbl="node1" presStyleIdx="2" presStyleCnt="8" custScaleX="15482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6837B-7001-45A6-B007-CE799FECCC39}" type="pres">
      <dgm:prSet presAssocID="{E4217847-D98A-481A-AEF7-FCA53B750529}" presName="aSpace2" presStyleCnt="0"/>
      <dgm:spPr/>
    </dgm:pt>
    <dgm:pt modelId="{32991585-415A-4877-9848-F130B2B5CDBE}" type="pres">
      <dgm:prSet presAssocID="{11035021-2772-496F-8E55-04AACC414A13}" presName="childNode" presStyleLbl="node1" presStyleIdx="3" presStyleCnt="8" custScaleX="15482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71BBD-2DBA-43E2-BB7B-86C339B5B25B}" type="pres">
      <dgm:prSet presAssocID="{11035021-2772-496F-8E55-04AACC414A13}" presName="aSpace2" presStyleCnt="0"/>
      <dgm:spPr/>
    </dgm:pt>
    <dgm:pt modelId="{0EC9E883-DEA3-4344-AA59-DC0C24975DD9}" type="pres">
      <dgm:prSet presAssocID="{7B49A82A-B7E5-4B62-9DFA-E7DAC6316656}" presName="childNode" presStyleLbl="node1" presStyleIdx="4" presStyleCnt="8" custScaleX="15482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A6D78-7BCA-498B-96D3-B15633A30F95}" type="pres">
      <dgm:prSet presAssocID="{7B49A82A-B7E5-4B62-9DFA-E7DAC6316656}" presName="aSpace2" presStyleCnt="0"/>
      <dgm:spPr/>
    </dgm:pt>
    <dgm:pt modelId="{932CD51D-7350-41BB-9547-5F260FC3EE99}" type="pres">
      <dgm:prSet presAssocID="{C856DEB6-ABD4-49F9-9B2D-DEAB4E1922D7}" presName="childNode" presStyleLbl="node1" presStyleIdx="5" presStyleCnt="8" custScaleX="15482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A1001-197F-4BE2-8A8F-49044538757A}" type="pres">
      <dgm:prSet presAssocID="{0B2116B6-D274-4589-A71C-4A3A42AD2A02}" presName="aSpace" presStyleCnt="0"/>
      <dgm:spPr/>
    </dgm:pt>
    <dgm:pt modelId="{FE02DA1D-9B20-4DB5-8FC5-2756A16949CF}" type="pres">
      <dgm:prSet presAssocID="{60AE94AE-6EAD-40B6-9B43-0B638EB53853}" presName="compNode" presStyleCnt="0"/>
      <dgm:spPr/>
    </dgm:pt>
    <dgm:pt modelId="{C28CDC25-BC45-47D3-9B58-CFB23963A4AF}" type="pres">
      <dgm:prSet presAssocID="{60AE94AE-6EAD-40B6-9B43-0B638EB53853}" presName="aNode" presStyleLbl="bgShp" presStyleIdx="2" presStyleCnt="3" custLinFactNeighborX="-49930" custLinFactNeighborY="14520"/>
      <dgm:spPr/>
      <dgm:t>
        <a:bodyPr/>
        <a:lstStyle/>
        <a:p>
          <a:endParaRPr lang="en-US"/>
        </a:p>
      </dgm:t>
    </dgm:pt>
    <dgm:pt modelId="{3767E32C-AE0B-4DBD-B243-F9611B8DB346}" type="pres">
      <dgm:prSet presAssocID="{60AE94AE-6EAD-40B6-9B43-0B638EB53853}" presName="textNode" presStyleLbl="bgShp" presStyleIdx="2" presStyleCnt="3"/>
      <dgm:spPr/>
      <dgm:t>
        <a:bodyPr/>
        <a:lstStyle/>
        <a:p>
          <a:endParaRPr lang="en-US"/>
        </a:p>
      </dgm:t>
    </dgm:pt>
    <dgm:pt modelId="{E5ECB8F9-BD05-47A6-BEB9-EA22E813827C}" type="pres">
      <dgm:prSet presAssocID="{60AE94AE-6EAD-40B6-9B43-0B638EB53853}" presName="compChildNode" presStyleCnt="0"/>
      <dgm:spPr/>
    </dgm:pt>
    <dgm:pt modelId="{230564A7-C92E-473D-BF9B-CDCFB0188EDE}" type="pres">
      <dgm:prSet presAssocID="{60AE94AE-6EAD-40B6-9B43-0B638EB53853}" presName="theInnerList" presStyleCnt="0"/>
      <dgm:spPr/>
    </dgm:pt>
    <dgm:pt modelId="{8A40A338-5054-437B-A825-3D13FB151727}" type="pres">
      <dgm:prSet presAssocID="{6F78FB59-B6E6-4163-ABA4-2A45709B08A8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FDA45-9E7C-4C98-8931-545297B65266}" type="pres">
      <dgm:prSet presAssocID="{6F78FB59-B6E6-4163-ABA4-2A45709B08A8}" presName="aSpace2" presStyleCnt="0"/>
      <dgm:spPr/>
    </dgm:pt>
    <dgm:pt modelId="{6244805A-5F1D-4BE8-BEB3-2B1774C37E6E}" type="pres">
      <dgm:prSet presAssocID="{071B83BA-8D7E-4A38-A403-162F50AF6A53}" presName="childNode" presStyleLbl="node1" presStyleIdx="7" presStyleCnt="8" custScaleY="202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A15675-ABD4-4DF5-A390-E3ECDAEF03DA}" type="presOf" srcId="{60AE94AE-6EAD-40B6-9B43-0B638EB53853}" destId="{C28CDC25-BC45-47D3-9B58-CFB23963A4AF}" srcOrd="0" destOrd="0" presId="urn:microsoft.com/office/officeart/2005/8/layout/lProcess2"/>
    <dgm:cxn modelId="{B5941EC5-B44D-4353-940B-F5F10F3BD62A}" type="presOf" srcId="{6F78FB59-B6E6-4163-ABA4-2A45709B08A8}" destId="{8A40A338-5054-437B-A825-3D13FB151727}" srcOrd="0" destOrd="0" presId="urn:microsoft.com/office/officeart/2005/8/layout/lProcess2"/>
    <dgm:cxn modelId="{5F454AC7-EF0A-4DF2-AA46-85BC80BC516B}" srcId="{5515EDF4-F2B0-40AF-8C7D-545C45A21B41}" destId="{1C7EFF2C-1027-4300-8A0C-099650D98B5E}" srcOrd="0" destOrd="0" parTransId="{4298E0CB-5971-44AE-96A6-698D1E29CECE}" sibTransId="{8BFD7CF5-89A4-4C85-A507-1C8276A9EEF6}"/>
    <dgm:cxn modelId="{ADBFF0AF-682E-4502-90EC-CFC569BB5836}" srcId="{1C7EFF2C-1027-4300-8A0C-099650D98B5E}" destId="{C43EC929-5553-481A-B860-61607C575B1C}" srcOrd="1" destOrd="0" parTransId="{3CED4C12-3E3E-489B-9EB3-8E5990FEC64E}" sibTransId="{85EB4EB3-7A64-41D5-882F-41113A240B0C}"/>
    <dgm:cxn modelId="{227BA4D8-7C55-426E-9BB4-9C271946AFC9}" type="presOf" srcId="{561E0080-3FD0-46C6-BDD2-CC398103ED87}" destId="{7882B83A-4529-4641-8940-1AA33DD002B2}" srcOrd="0" destOrd="0" presId="urn:microsoft.com/office/officeart/2005/8/layout/lProcess2"/>
    <dgm:cxn modelId="{8D465035-F0A6-4D82-91D8-3D40F1E80273}" srcId="{0B2116B6-D274-4589-A71C-4A3A42AD2A02}" destId="{C856DEB6-ABD4-49F9-9B2D-DEAB4E1922D7}" srcOrd="3" destOrd="0" parTransId="{23D9D05C-79BC-4825-B864-1E0037CA92B8}" sibTransId="{961E049D-4D9C-4806-B22E-74C433AA5F15}"/>
    <dgm:cxn modelId="{A3FAAB4C-AB61-4643-911E-711CFDD08A96}" srcId="{60AE94AE-6EAD-40B6-9B43-0B638EB53853}" destId="{6F78FB59-B6E6-4163-ABA4-2A45709B08A8}" srcOrd="0" destOrd="0" parTransId="{975CF087-D1B4-4F67-A72B-F2820671BA8D}" sibTransId="{18343AB9-E216-43EE-87F4-5B018F6602A6}"/>
    <dgm:cxn modelId="{F13B1A61-D412-4251-A5A5-FC7425D5F0FA}" srcId="{5515EDF4-F2B0-40AF-8C7D-545C45A21B41}" destId="{60AE94AE-6EAD-40B6-9B43-0B638EB53853}" srcOrd="2" destOrd="0" parTransId="{F2FFB46D-D11B-4CB8-9C18-72BB699B7161}" sibTransId="{1873889B-1671-49AD-BE2F-E71874103E0A}"/>
    <dgm:cxn modelId="{BE7E4437-BECE-4966-9B64-C1AE193864FB}" type="presOf" srcId="{5515EDF4-F2B0-40AF-8C7D-545C45A21B41}" destId="{FEE210A1-0A32-4020-AA87-553C2FE5D3D3}" srcOrd="0" destOrd="0" presId="urn:microsoft.com/office/officeart/2005/8/layout/lProcess2"/>
    <dgm:cxn modelId="{9D8E61B4-2969-4A81-A8D9-AAB629A7C6B7}" type="presOf" srcId="{1C7EFF2C-1027-4300-8A0C-099650D98B5E}" destId="{8C3E0798-4BB5-4017-B79E-82FA4EE5E8F0}" srcOrd="0" destOrd="0" presId="urn:microsoft.com/office/officeart/2005/8/layout/lProcess2"/>
    <dgm:cxn modelId="{BD3879FB-77E8-426D-A1D6-C64552A5A9F9}" type="presOf" srcId="{0B2116B6-D274-4589-A71C-4A3A42AD2A02}" destId="{81341E87-9679-441E-B05F-6E812C0D30C7}" srcOrd="1" destOrd="0" presId="urn:microsoft.com/office/officeart/2005/8/layout/lProcess2"/>
    <dgm:cxn modelId="{CA00ED02-320C-49AD-A2EC-53CF8B019713}" type="presOf" srcId="{11035021-2772-496F-8E55-04AACC414A13}" destId="{32991585-415A-4877-9848-F130B2B5CDBE}" srcOrd="0" destOrd="0" presId="urn:microsoft.com/office/officeart/2005/8/layout/lProcess2"/>
    <dgm:cxn modelId="{F4CC1D05-8EFD-4EEA-AC84-CFAA1D9D623D}" type="presOf" srcId="{E4217847-D98A-481A-AEF7-FCA53B750529}" destId="{4DC1793C-0C01-4021-9385-CB25CC193556}" srcOrd="0" destOrd="0" presId="urn:microsoft.com/office/officeart/2005/8/layout/lProcess2"/>
    <dgm:cxn modelId="{834F9001-239C-4236-96D1-1D822BD842E2}" srcId="{0B2116B6-D274-4589-A71C-4A3A42AD2A02}" destId="{E4217847-D98A-481A-AEF7-FCA53B750529}" srcOrd="0" destOrd="0" parTransId="{03EF61A6-D731-4053-BEDB-A969A1CC9149}" sibTransId="{6B23F7E4-CC25-41E9-B62F-FF71D88E5C8E}"/>
    <dgm:cxn modelId="{B6183F7B-7490-4E7A-8544-7C2281536816}" srcId="{1C7EFF2C-1027-4300-8A0C-099650D98B5E}" destId="{561E0080-3FD0-46C6-BDD2-CC398103ED87}" srcOrd="0" destOrd="0" parTransId="{FB1ADB92-C4E8-4243-953E-F05A9952AB63}" sibTransId="{6A846775-DF17-41EC-BEF7-76D50FD57713}"/>
    <dgm:cxn modelId="{C792CC67-CB3D-4C7A-AAC6-2689362AE427}" type="presOf" srcId="{0B2116B6-D274-4589-A71C-4A3A42AD2A02}" destId="{8EEC100E-EA8B-41E1-BADB-F7D9A43B102F}" srcOrd="0" destOrd="0" presId="urn:microsoft.com/office/officeart/2005/8/layout/lProcess2"/>
    <dgm:cxn modelId="{3AAA0861-9B0F-4292-8171-18BA6EF1101F}" srcId="{0B2116B6-D274-4589-A71C-4A3A42AD2A02}" destId="{11035021-2772-496F-8E55-04AACC414A13}" srcOrd="1" destOrd="0" parTransId="{CD7FF3B0-7A01-4D7B-B72C-A787F6DFC552}" sibTransId="{BAB788BB-B9C2-4E70-8040-109F1601AA49}"/>
    <dgm:cxn modelId="{C999D597-13B1-464B-82C4-30A818B1DF05}" type="presOf" srcId="{071B83BA-8D7E-4A38-A403-162F50AF6A53}" destId="{6244805A-5F1D-4BE8-BEB3-2B1774C37E6E}" srcOrd="0" destOrd="0" presId="urn:microsoft.com/office/officeart/2005/8/layout/lProcess2"/>
    <dgm:cxn modelId="{C9CA7CD3-DCFF-4625-9AA9-6B9024FD737B}" srcId="{0B2116B6-D274-4589-A71C-4A3A42AD2A02}" destId="{7B49A82A-B7E5-4B62-9DFA-E7DAC6316656}" srcOrd="2" destOrd="0" parTransId="{2888262F-43B1-4D32-A837-1F03F2B795F3}" sibTransId="{4066A30A-8B9F-45FD-846E-A33A32CB6F0C}"/>
    <dgm:cxn modelId="{D8215B85-AB4F-485B-AE9C-1920AE91FD17}" type="presOf" srcId="{60AE94AE-6EAD-40B6-9B43-0B638EB53853}" destId="{3767E32C-AE0B-4DBD-B243-F9611B8DB346}" srcOrd="1" destOrd="0" presId="urn:microsoft.com/office/officeart/2005/8/layout/lProcess2"/>
    <dgm:cxn modelId="{1F94CF40-34AA-4DA5-A201-E0FA452D123F}" srcId="{5515EDF4-F2B0-40AF-8C7D-545C45A21B41}" destId="{0B2116B6-D274-4589-A71C-4A3A42AD2A02}" srcOrd="1" destOrd="0" parTransId="{6BD726A8-D5E7-4658-A8A1-6753F3CB6310}" sibTransId="{4FB6632C-406E-48DB-9399-4314A82E0290}"/>
    <dgm:cxn modelId="{3906F83D-1E97-458A-81CC-FCA160CDA097}" type="presOf" srcId="{C856DEB6-ABD4-49F9-9B2D-DEAB4E1922D7}" destId="{932CD51D-7350-41BB-9547-5F260FC3EE99}" srcOrd="0" destOrd="0" presId="urn:microsoft.com/office/officeart/2005/8/layout/lProcess2"/>
    <dgm:cxn modelId="{A449FF66-DB5E-430D-AE25-27767E8B7265}" srcId="{60AE94AE-6EAD-40B6-9B43-0B638EB53853}" destId="{071B83BA-8D7E-4A38-A403-162F50AF6A53}" srcOrd="1" destOrd="0" parTransId="{95263097-91B3-4B6A-AADC-EBB19FEEDFCD}" sibTransId="{3EE7C56E-F6DB-4D79-8C32-27794159F72E}"/>
    <dgm:cxn modelId="{53DB3D8C-B004-44C7-85FD-3A12D6DECBF1}" type="presOf" srcId="{C43EC929-5553-481A-B860-61607C575B1C}" destId="{6A6F7281-3AD9-48F4-9308-C0B159610311}" srcOrd="0" destOrd="0" presId="urn:microsoft.com/office/officeart/2005/8/layout/lProcess2"/>
    <dgm:cxn modelId="{102C66A2-0EF2-45B1-BA59-AC2503D7B9CC}" type="presOf" srcId="{1C7EFF2C-1027-4300-8A0C-099650D98B5E}" destId="{F61A873B-3483-43BF-9C84-138F6FE860E4}" srcOrd="1" destOrd="0" presId="urn:microsoft.com/office/officeart/2005/8/layout/lProcess2"/>
    <dgm:cxn modelId="{64D42808-211E-4ACA-8765-2C3A1F7DCF48}" type="presOf" srcId="{7B49A82A-B7E5-4B62-9DFA-E7DAC6316656}" destId="{0EC9E883-DEA3-4344-AA59-DC0C24975DD9}" srcOrd="0" destOrd="0" presId="urn:microsoft.com/office/officeart/2005/8/layout/lProcess2"/>
    <dgm:cxn modelId="{A3F13312-8879-43DF-A106-61B4B510FFB4}" type="presParOf" srcId="{FEE210A1-0A32-4020-AA87-553C2FE5D3D3}" destId="{0D952331-E466-4CE9-A0C0-53DB73DF0900}" srcOrd="0" destOrd="0" presId="urn:microsoft.com/office/officeart/2005/8/layout/lProcess2"/>
    <dgm:cxn modelId="{8BE730AF-80F5-4844-9941-01C98BBBAB14}" type="presParOf" srcId="{0D952331-E466-4CE9-A0C0-53DB73DF0900}" destId="{8C3E0798-4BB5-4017-B79E-82FA4EE5E8F0}" srcOrd="0" destOrd="0" presId="urn:microsoft.com/office/officeart/2005/8/layout/lProcess2"/>
    <dgm:cxn modelId="{7ED55A74-65A0-49B6-9005-BAA47F03AA0F}" type="presParOf" srcId="{0D952331-E466-4CE9-A0C0-53DB73DF0900}" destId="{F61A873B-3483-43BF-9C84-138F6FE860E4}" srcOrd="1" destOrd="0" presId="urn:microsoft.com/office/officeart/2005/8/layout/lProcess2"/>
    <dgm:cxn modelId="{9E3D5AD1-8D61-416F-BB1E-DCD023046F98}" type="presParOf" srcId="{0D952331-E466-4CE9-A0C0-53DB73DF0900}" destId="{4A34D9BA-D4B1-4171-8CA1-A4D8843EA4BE}" srcOrd="2" destOrd="0" presId="urn:microsoft.com/office/officeart/2005/8/layout/lProcess2"/>
    <dgm:cxn modelId="{0195B307-9AF9-4D3F-A905-ECD5EB57ADF3}" type="presParOf" srcId="{4A34D9BA-D4B1-4171-8CA1-A4D8843EA4BE}" destId="{2013A954-FC6C-49E1-85B8-D04672EE35D4}" srcOrd="0" destOrd="0" presId="urn:microsoft.com/office/officeart/2005/8/layout/lProcess2"/>
    <dgm:cxn modelId="{0BBE55A9-0EDB-4ACD-8B5E-2704DC90F5D2}" type="presParOf" srcId="{2013A954-FC6C-49E1-85B8-D04672EE35D4}" destId="{7882B83A-4529-4641-8940-1AA33DD002B2}" srcOrd="0" destOrd="0" presId="urn:microsoft.com/office/officeart/2005/8/layout/lProcess2"/>
    <dgm:cxn modelId="{F2EFDCC6-A588-490F-8C3C-9B2A9E7FF6CD}" type="presParOf" srcId="{2013A954-FC6C-49E1-85B8-D04672EE35D4}" destId="{2F08D6A3-4551-4968-8D26-D993E4BFA3AF}" srcOrd="1" destOrd="0" presId="urn:microsoft.com/office/officeart/2005/8/layout/lProcess2"/>
    <dgm:cxn modelId="{196E004F-ECCB-4D23-8D47-8E6E89C4A9B1}" type="presParOf" srcId="{2013A954-FC6C-49E1-85B8-D04672EE35D4}" destId="{6A6F7281-3AD9-48F4-9308-C0B159610311}" srcOrd="2" destOrd="0" presId="urn:microsoft.com/office/officeart/2005/8/layout/lProcess2"/>
    <dgm:cxn modelId="{6E52162C-10AB-4FE4-9CB7-7678F0996F32}" type="presParOf" srcId="{FEE210A1-0A32-4020-AA87-553C2FE5D3D3}" destId="{A31FADB8-0877-46EA-B46B-2C46FC0BBA99}" srcOrd="1" destOrd="0" presId="urn:microsoft.com/office/officeart/2005/8/layout/lProcess2"/>
    <dgm:cxn modelId="{6A8AF0C0-71F3-4E61-A5B1-A7D9372C4237}" type="presParOf" srcId="{FEE210A1-0A32-4020-AA87-553C2FE5D3D3}" destId="{1EC1B548-DE03-4CB7-B709-252B83C138BB}" srcOrd="2" destOrd="0" presId="urn:microsoft.com/office/officeart/2005/8/layout/lProcess2"/>
    <dgm:cxn modelId="{27523496-28F6-4FB5-9636-C6E392F98331}" type="presParOf" srcId="{1EC1B548-DE03-4CB7-B709-252B83C138BB}" destId="{8EEC100E-EA8B-41E1-BADB-F7D9A43B102F}" srcOrd="0" destOrd="0" presId="urn:microsoft.com/office/officeart/2005/8/layout/lProcess2"/>
    <dgm:cxn modelId="{EACE843C-A563-4687-8327-41EE7EC11EE9}" type="presParOf" srcId="{1EC1B548-DE03-4CB7-B709-252B83C138BB}" destId="{81341E87-9679-441E-B05F-6E812C0D30C7}" srcOrd="1" destOrd="0" presId="urn:microsoft.com/office/officeart/2005/8/layout/lProcess2"/>
    <dgm:cxn modelId="{ADC1BD1D-591D-4996-A81F-DD7D99B0220C}" type="presParOf" srcId="{1EC1B548-DE03-4CB7-B709-252B83C138BB}" destId="{3A46F653-91A0-479D-8ACB-7526E9F51E3A}" srcOrd="2" destOrd="0" presId="urn:microsoft.com/office/officeart/2005/8/layout/lProcess2"/>
    <dgm:cxn modelId="{0F39F83B-B201-4220-B6D5-B6F59D3470E8}" type="presParOf" srcId="{3A46F653-91A0-479D-8ACB-7526E9F51E3A}" destId="{90F9BAA5-535B-4130-BB1F-21B81DD0F6CC}" srcOrd="0" destOrd="0" presId="urn:microsoft.com/office/officeart/2005/8/layout/lProcess2"/>
    <dgm:cxn modelId="{488A9AA3-B46A-48CF-B683-E791A968F0A0}" type="presParOf" srcId="{90F9BAA5-535B-4130-BB1F-21B81DD0F6CC}" destId="{4DC1793C-0C01-4021-9385-CB25CC193556}" srcOrd="0" destOrd="0" presId="urn:microsoft.com/office/officeart/2005/8/layout/lProcess2"/>
    <dgm:cxn modelId="{FE3DDA38-47D2-4919-B546-856B7BBD20E0}" type="presParOf" srcId="{90F9BAA5-535B-4130-BB1F-21B81DD0F6CC}" destId="{3C76837B-7001-45A6-B007-CE799FECCC39}" srcOrd="1" destOrd="0" presId="urn:microsoft.com/office/officeart/2005/8/layout/lProcess2"/>
    <dgm:cxn modelId="{ECE7BE36-CF9B-4553-9693-58220FF47B6E}" type="presParOf" srcId="{90F9BAA5-535B-4130-BB1F-21B81DD0F6CC}" destId="{32991585-415A-4877-9848-F130B2B5CDBE}" srcOrd="2" destOrd="0" presId="urn:microsoft.com/office/officeart/2005/8/layout/lProcess2"/>
    <dgm:cxn modelId="{E3FF3E1B-E56E-4D70-8643-5511520888F7}" type="presParOf" srcId="{90F9BAA5-535B-4130-BB1F-21B81DD0F6CC}" destId="{0B071BBD-2DBA-43E2-BB7B-86C339B5B25B}" srcOrd="3" destOrd="0" presId="urn:microsoft.com/office/officeart/2005/8/layout/lProcess2"/>
    <dgm:cxn modelId="{E1957BF3-6CC1-4DF7-8D10-F97C196746F9}" type="presParOf" srcId="{90F9BAA5-535B-4130-BB1F-21B81DD0F6CC}" destId="{0EC9E883-DEA3-4344-AA59-DC0C24975DD9}" srcOrd="4" destOrd="0" presId="urn:microsoft.com/office/officeart/2005/8/layout/lProcess2"/>
    <dgm:cxn modelId="{9045777D-4E0F-4D4E-BE87-309D2BF66E00}" type="presParOf" srcId="{90F9BAA5-535B-4130-BB1F-21B81DD0F6CC}" destId="{99DA6D78-7BCA-498B-96D3-B15633A30F95}" srcOrd="5" destOrd="0" presId="urn:microsoft.com/office/officeart/2005/8/layout/lProcess2"/>
    <dgm:cxn modelId="{5BF0BBB9-73EB-4B26-8B2E-2038CE79F968}" type="presParOf" srcId="{90F9BAA5-535B-4130-BB1F-21B81DD0F6CC}" destId="{932CD51D-7350-41BB-9547-5F260FC3EE99}" srcOrd="6" destOrd="0" presId="urn:microsoft.com/office/officeart/2005/8/layout/lProcess2"/>
    <dgm:cxn modelId="{6C2411B2-492D-4CF3-A251-1628A59D932B}" type="presParOf" srcId="{FEE210A1-0A32-4020-AA87-553C2FE5D3D3}" destId="{FD7A1001-197F-4BE2-8A8F-49044538757A}" srcOrd="3" destOrd="0" presId="urn:microsoft.com/office/officeart/2005/8/layout/lProcess2"/>
    <dgm:cxn modelId="{3BBF0746-4AA1-4C4F-AD95-F1C0FDD03A4B}" type="presParOf" srcId="{FEE210A1-0A32-4020-AA87-553C2FE5D3D3}" destId="{FE02DA1D-9B20-4DB5-8FC5-2756A16949CF}" srcOrd="4" destOrd="0" presId="urn:microsoft.com/office/officeart/2005/8/layout/lProcess2"/>
    <dgm:cxn modelId="{F4B71869-D4FB-4771-BD1D-B2986701EB01}" type="presParOf" srcId="{FE02DA1D-9B20-4DB5-8FC5-2756A16949CF}" destId="{C28CDC25-BC45-47D3-9B58-CFB23963A4AF}" srcOrd="0" destOrd="0" presId="urn:microsoft.com/office/officeart/2005/8/layout/lProcess2"/>
    <dgm:cxn modelId="{ED8D7039-89B1-4F32-83CA-A8D8C2784B28}" type="presParOf" srcId="{FE02DA1D-9B20-4DB5-8FC5-2756A16949CF}" destId="{3767E32C-AE0B-4DBD-B243-F9611B8DB346}" srcOrd="1" destOrd="0" presId="urn:microsoft.com/office/officeart/2005/8/layout/lProcess2"/>
    <dgm:cxn modelId="{135D931C-70BC-4FA5-BFAD-DF300976C090}" type="presParOf" srcId="{FE02DA1D-9B20-4DB5-8FC5-2756A16949CF}" destId="{E5ECB8F9-BD05-47A6-BEB9-EA22E813827C}" srcOrd="2" destOrd="0" presId="urn:microsoft.com/office/officeart/2005/8/layout/lProcess2"/>
    <dgm:cxn modelId="{BA995304-2FF2-4D04-8C0B-E288CF08D3F1}" type="presParOf" srcId="{E5ECB8F9-BD05-47A6-BEB9-EA22E813827C}" destId="{230564A7-C92E-473D-BF9B-CDCFB0188EDE}" srcOrd="0" destOrd="0" presId="urn:microsoft.com/office/officeart/2005/8/layout/lProcess2"/>
    <dgm:cxn modelId="{FC1F5B9E-7913-4D67-968E-CF5B2FC6E603}" type="presParOf" srcId="{230564A7-C92E-473D-BF9B-CDCFB0188EDE}" destId="{8A40A338-5054-437B-A825-3D13FB151727}" srcOrd="0" destOrd="0" presId="urn:microsoft.com/office/officeart/2005/8/layout/lProcess2"/>
    <dgm:cxn modelId="{FC1077A7-6A12-478B-A695-8C4A69F82EE8}" type="presParOf" srcId="{230564A7-C92E-473D-BF9B-CDCFB0188EDE}" destId="{011FDA45-9E7C-4C98-8931-545297B65266}" srcOrd="1" destOrd="0" presId="urn:microsoft.com/office/officeart/2005/8/layout/lProcess2"/>
    <dgm:cxn modelId="{735A7E13-CFED-4A93-961E-017DD4D2750A}" type="presParOf" srcId="{230564A7-C92E-473D-BF9B-CDCFB0188EDE}" destId="{6244805A-5F1D-4BE8-BEB3-2B1774C37E6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15EDF4-F2B0-40AF-8C7D-545C45A21B41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7EFF2C-1027-4300-8A0C-099650D98B5E}">
      <dgm:prSet phldrT="[Text]" custT="1"/>
      <dgm:spPr/>
      <dgm:t>
        <a:bodyPr/>
        <a:lstStyle/>
        <a:p>
          <a:r>
            <a:rPr lang="fa-IR" sz="2400" dirty="0" smtClean="0">
              <a:cs typeface="B Yagut" pitchFamily="2" charset="-78"/>
            </a:rPr>
            <a:t>تهیه پیوست فرهنگی</a:t>
          </a:r>
          <a:endParaRPr lang="en-US" sz="2400" dirty="0">
            <a:cs typeface="B Yagut" pitchFamily="2" charset="-78"/>
          </a:endParaRPr>
        </a:p>
      </dgm:t>
    </dgm:pt>
    <dgm:pt modelId="{4298E0CB-5971-44AE-96A6-698D1E29CECE}" type="parTrans" cxnId="{5F454AC7-EF0A-4DF2-AA46-85BC80BC516B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8BFD7CF5-89A4-4C85-A507-1C8276A9EEF6}" type="sibTrans" cxnId="{5F454AC7-EF0A-4DF2-AA46-85BC80BC516B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561E0080-3FD0-46C6-BDD2-CC398103ED8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800" dirty="0" smtClean="0">
              <a:cs typeface="B Yagut" pitchFamily="2" charset="-78"/>
            </a:rPr>
            <a:t>فعالیت های </a:t>
          </a:r>
          <a:r>
            <a:rPr lang="fa-IR" sz="1800" dirty="0" smtClean="0">
              <a:cs typeface="B Yagut" pitchFamily="2" charset="-78"/>
            </a:rPr>
            <a:t>دانشگاهی</a:t>
          </a:r>
          <a:endParaRPr lang="fa-IR" sz="1800" dirty="0" smtClean="0">
            <a:cs typeface="B Yagut" pitchFamily="2" charset="-78"/>
          </a:endParaRPr>
        </a:p>
      </dgm:t>
    </dgm:pt>
    <dgm:pt modelId="{FB1ADB92-C4E8-4243-953E-F05A9952AB63}" type="parTrans" cxnId="{B6183F7B-7490-4E7A-8544-7C228153681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6A846775-DF17-41EC-BEF7-76D50FD57713}" type="sibTrans" cxnId="{B6183F7B-7490-4E7A-8544-7C228153681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C43EC929-5553-481A-B860-61607C575B1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a-IR" sz="1800" dirty="0" smtClean="0">
              <a:cs typeface="B Yagut" pitchFamily="2" charset="-78"/>
            </a:rPr>
            <a:t>فعالیت‌های وزارت علوم، تحقیقات و فناوری و وزات بهداشت، درمان و آموزش </a:t>
          </a:r>
          <a:r>
            <a:rPr lang="fa-IR" sz="1800" dirty="0" smtClean="0">
              <a:cs typeface="B Yagut" pitchFamily="2" charset="-78"/>
            </a:rPr>
            <a:t>پزشکی</a:t>
          </a:r>
          <a:endParaRPr lang="en-US" sz="1800" b="1" dirty="0">
            <a:solidFill>
              <a:schemeClr val="tx1"/>
            </a:solidFill>
            <a:cs typeface="B Yagut" pitchFamily="2" charset="-78"/>
          </a:endParaRPr>
        </a:p>
      </dgm:t>
    </dgm:pt>
    <dgm:pt modelId="{3CED4C12-3E3E-489B-9EB3-8E5990FEC64E}" type="parTrans" cxnId="{ADBFF0AF-682E-4502-90EC-CFC569BB583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85EB4EB3-7A64-41D5-882F-41113A240B0C}" type="sibTrans" cxnId="{ADBFF0AF-682E-4502-90EC-CFC569BB5836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0B2116B6-D274-4589-A71C-4A3A42AD2A02}">
      <dgm:prSet phldrT="[Text]" custT="1"/>
      <dgm:spPr/>
      <dgm:t>
        <a:bodyPr/>
        <a:lstStyle/>
        <a:p>
          <a:r>
            <a:rPr lang="fa-IR" sz="2400" dirty="0" smtClean="0">
              <a:cs typeface="B Yagut" pitchFamily="2" charset="-78"/>
            </a:rPr>
            <a:t>همکاری موثر در اجرای امور فرهنگی</a:t>
          </a:r>
          <a:endParaRPr lang="en-US" sz="2400" dirty="0">
            <a:cs typeface="B Yagut" pitchFamily="2" charset="-78"/>
          </a:endParaRPr>
        </a:p>
      </dgm:t>
    </dgm:pt>
    <dgm:pt modelId="{6BD726A8-D5E7-4658-A8A1-6753F3CB6310}" type="parTrans" cxnId="{1F94CF40-34AA-4DA5-A201-E0FA452D123F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4FB6632C-406E-48DB-9399-4314A82E0290}" type="sibTrans" cxnId="{1F94CF40-34AA-4DA5-A201-E0FA452D123F}">
      <dgm:prSet/>
      <dgm:spPr/>
      <dgm:t>
        <a:bodyPr/>
        <a:lstStyle/>
        <a:p>
          <a:endParaRPr lang="en-US" sz="2000">
            <a:cs typeface="B Yagut" pitchFamily="2" charset="-78"/>
          </a:endParaRPr>
        </a:p>
      </dgm:t>
    </dgm:pt>
    <dgm:pt modelId="{6C58725D-B7BE-4B4F-BBA8-3727B45A1784}">
      <dgm:prSet phldrT="[Text]" custT="1"/>
      <dgm:spPr/>
      <dgm:t>
        <a:bodyPr/>
        <a:lstStyle/>
        <a:p>
          <a:pPr rtl="1"/>
          <a:r>
            <a:rPr lang="fa-IR" sz="2000" dirty="0" smtClean="0">
              <a:cs typeface="B Yagut" pitchFamily="2" charset="-78"/>
            </a:rPr>
            <a:t>موارد بیان شده در سیاست‌های کلی برنامه پنج‌ساله توسعه و سیاست‌های اسلامی شدن </a:t>
          </a:r>
          <a:r>
            <a:rPr lang="fa-IR" sz="2000" dirty="0" smtClean="0">
              <a:cs typeface="B Yagut" pitchFamily="2" charset="-78"/>
            </a:rPr>
            <a:t>دانشگاه‌ها</a:t>
          </a:r>
          <a:endParaRPr lang="en-US" sz="2000" dirty="0">
            <a:solidFill>
              <a:schemeClr val="tx1"/>
            </a:solidFill>
            <a:cs typeface="B Yagut" pitchFamily="2" charset="-78"/>
          </a:endParaRPr>
        </a:p>
      </dgm:t>
    </dgm:pt>
    <dgm:pt modelId="{8C389AE8-6530-442E-A81D-CAA295E3DCA7}" type="parTrans" cxnId="{57378430-88F9-4EB3-9902-D0AD1291E460}">
      <dgm:prSet/>
      <dgm:spPr/>
      <dgm:t>
        <a:bodyPr/>
        <a:lstStyle/>
        <a:p>
          <a:endParaRPr lang="en-US"/>
        </a:p>
      </dgm:t>
    </dgm:pt>
    <dgm:pt modelId="{DF380D75-AB8A-4D53-B539-D26F5201515C}" type="sibTrans" cxnId="{57378430-88F9-4EB3-9902-D0AD1291E460}">
      <dgm:prSet/>
      <dgm:spPr/>
      <dgm:t>
        <a:bodyPr/>
        <a:lstStyle/>
        <a:p>
          <a:endParaRPr lang="en-US"/>
        </a:p>
      </dgm:t>
    </dgm:pt>
    <dgm:pt modelId="{FEE210A1-0A32-4020-AA87-553C2FE5D3D3}" type="pres">
      <dgm:prSet presAssocID="{5515EDF4-F2B0-40AF-8C7D-545C45A21B41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952331-E466-4CE9-A0C0-53DB73DF0900}" type="pres">
      <dgm:prSet presAssocID="{1C7EFF2C-1027-4300-8A0C-099650D98B5E}" presName="compNode" presStyleCnt="0"/>
      <dgm:spPr/>
      <dgm:t>
        <a:bodyPr/>
        <a:lstStyle/>
        <a:p>
          <a:endParaRPr lang="en-US"/>
        </a:p>
      </dgm:t>
    </dgm:pt>
    <dgm:pt modelId="{8C3E0798-4BB5-4017-B79E-82FA4EE5E8F0}" type="pres">
      <dgm:prSet presAssocID="{1C7EFF2C-1027-4300-8A0C-099650D98B5E}" presName="aNode" presStyleLbl="bgShp" presStyleIdx="0" presStyleCnt="2" custScaleX="138791"/>
      <dgm:spPr/>
      <dgm:t>
        <a:bodyPr/>
        <a:lstStyle/>
        <a:p>
          <a:endParaRPr lang="en-US"/>
        </a:p>
      </dgm:t>
    </dgm:pt>
    <dgm:pt modelId="{F61A873B-3483-43BF-9C84-138F6FE860E4}" type="pres">
      <dgm:prSet presAssocID="{1C7EFF2C-1027-4300-8A0C-099650D98B5E}" presName="textNode" presStyleLbl="bgShp" presStyleIdx="0" presStyleCnt="2"/>
      <dgm:spPr/>
      <dgm:t>
        <a:bodyPr/>
        <a:lstStyle/>
        <a:p>
          <a:endParaRPr lang="en-US"/>
        </a:p>
      </dgm:t>
    </dgm:pt>
    <dgm:pt modelId="{4A34D9BA-D4B1-4171-8CA1-A4D8843EA4BE}" type="pres">
      <dgm:prSet presAssocID="{1C7EFF2C-1027-4300-8A0C-099650D98B5E}" presName="compChildNode" presStyleCnt="0"/>
      <dgm:spPr/>
      <dgm:t>
        <a:bodyPr/>
        <a:lstStyle/>
        <a:p>
          <a:endParaRPr lang="en-US"/>
        </a:p>
      </dgm:t>
    </dgm:pt>
    <dgm:pt modelId="{2013A954-FC6C-49E1-85B8-D04672EE35D4}" type="pres">
      <dgm:prSet presAssocID="{1C7EFF2C-1027-4300-8A0C-099650D98B5E}" presName="theInnerList" presStyleCnt="0"/>
      <dgm:spPr/>
      <dgm:t>
        <a:bodyPr/>
        <a:lstStyle/>
        <a:p>
          <a:endParaRPr lang="en-US"/>
        </a:p>
      </dgm:t>
    </dgm:pt>
    <dgm:pt modelId="{7882B83A-4529-4641-8940-1AA33DD002B2}" type="pres">
      <dgm:prSet presAssocID="{561E0080-3FD0-46C6-BDD2-CC398103ED87}" presName="childNode" presStyleLbl="node1" presStyleIdx="0" presStyleCnt="3" custScaleX="153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8D6A3-4551-4968-8D26-D993E4BFA3AF}" type="pres">
      <dgm:prSet presAssocID="{561E0080-3FD0-46C6-BDD2-CC398103ED87}" presName="aSpace2" presStyleCnt="0"/>
      <dgm:spPr/>
      <dgm:t>
        <a:bodyPr/>
        <a:lstStyle/>
        <a:p>
          <a:endParaRPr lang="en-US"/>
        </a:p>
      </dgm:t>
    </dgm:pt>
    <dgm:pt modelId="{6A6F7281-3AD9-48F4-9308-C0B159610311}" type="pres">
      <dgm:prSet presAssocID="{C43EC929-5553-481A-B860-61607C575B1C}" presName="childNode" presStyleLbl="node1" presStyleIdx="1" presStyleCnt="3" custScaleX="153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FADB8-0877-46EA-B46B-2C46FC0BBA99}" type="pres">
      <dgm:prSet presAssocID="{1C7EFF2C-1027-4300-8A0C-099650D98B5E}" presName="aSpace" presStyleCnt="0"/>
      <dgm:spPr/>
      <dgm:t>
        <a:bodyPr/>
        <a:lstStyle/>
        <a:p>
          <a:endParaRPr lang="en-US"/>
        </a:p>
      </dgm:t>
    </dgm:pt>
    <dgm:pt modelId="{1EC1B548-DE03-4CB7-B709-252B83C138BB}" type="pres">
      <dgm:prSet presAssocID="{0B2116B6-D274-4589-A71C-4A3A42AD2A02}" presName="compNode" presStyleCnt="0"/>
      <dgm:spPr/>
      <dgm:t>
        <a:bodyPr/>
        <a:lstStyle/>
        <a:p>
          <a:endParaRPr lang="en-US"/>
        </a:p>
      </dgm:t>
    </dgm:pt>
    <dgm:pt modelId="{8EEC100E-EA8B-41E1-BADB-F7D9A43B102F}" type="pres">
      <dgm:prSet presAssocID="{0B2116B6-D274-4589-A71C-4A3A42AD2A02}" presName="aNode" presStyleLbl="bgShp" presStyleIdx="1" presStyleCnt="2" custScaleX="149936"/>
      <dgm:spPr/>
      <dgm:t>
        <a:bodyPr/>
        <a:lstStyle/>
        <a:p>
          <a:endParaRPr lang="en-US"/>
        </a:p>
      </dgm:t>
    </dgm:pt>
    <dgm:pt modelId="{81341E87-9679-441E-B05F-6E812C0D30C7}" type="pres">
      <dgm:prSet presAssocID="{0B2116B6-D274-4589-A71C-4A3A42AD2A02}" presName="textNode" presStyleLbl="bgShp" presStyleIdx="1" presStyleCnt="2"/>
      <dgm:spPr/>
      <dgm:t>
        <a:bodyPr/>
        <a:lstStyle/>
        <a:p>
          <a:endParaRPr lang="en-US"/>
        </a:p>
      </dgm:t>
    </dgm:pt>
    <dgm:pt modelId="{3A46F653-91A0-479D-8ACB-7526E9F51E3A}" type="pres">
      <dgm:prSet presAssocID="{0B2116B6-D274-4589-A71C-4A3A42AD2A02}" presName="compChildNode" presStyleCnt="0"/>
      <dgm:spPr/>
      <dgm:t>
        <a:bodyPr/>
        <a:lstStyle/>
        <a:p>
          <a:endParaRPr lang="en-US"/>
        </a:p>
      </dgm:t>
    </dgm:pt>
    <dgm:pt modelId="{90F9BAA5-535B-4130-BB1F-21B81DD0F6CC}" type="pres">
      <dgm:prSet presAssocID="{0B2116B6-D274-4589-A71C-4A3A42AD2A02}" presName="theInnerList" presStyleCnt="0"/>
      <dgm:spPr/>
      <dgm:t>
        <a:bodyPr/>
        <a:lstStyle/>
        <a:p>
          <a:endParaRPr lang="en-US"/>
        </a:p>
      </dgm:t>
    </dgm:pt>
    <dgm:pt modelId="{A5352763-3E33-42DC-AC24-894CA86C8228}" type="pres">
      <dgm:prSet presAssocID="{6C58725D-B7BE-4B4F-BBA8-3727B45A1784}" presName="childNode" presStyleLbl="node1" presStyleIdx="2" presStyleCnt="3" custScaleX="164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018CE-CD9E-4A64-88DA-DDA9ED188C5D}" type="presOf" srcId="{C43EC929-5553-481A-B860-61607C575B1C}" destId="{6A6F7281-3AD9-48F4-9308-C0B159610311}" srcOrd="0" destOrd="0" presId="urn:microsoft.com/office/officeart/2005/8/layout/lProcess2"/>
    <dgm:cxn modelId="{B298EBD4-387C-46D7-BD37-70A964372C96}" type="presOf" srcId="{5515EDF4-F2B0-40AF-8C7D-545C45A21B41}" destId="{FEE210A1-0A32-4020-AA87-553C2FE5D3D3}" srcOrd="0" destOrd="0" presId="urn:microsoft.com/office/officeart/2005/8/layout/lProcess2"/>
    <dgm:cxn modelId="{52C39890-7035-45FC-96AF-83275E9F1A96}" type="presOf" srcId="{6C58725D-B7BE-4B4F-BBA8-3727B45A1784}" destId="{A5352763-3E33-42DC-AC24-894CA86C8228}" srcOrd="0" destOrd="0" presId="urn:microsoft.com/office/officeart/2005/8/layout/lProcess2"/>
    <dgm:cxn modelId="{B6183F7B-7490-4E7A-8544-7C2281536816}" srcId="{1C7EFF2C-1027-4300-8A0C-099650D98B5E}" destId="{561E0080-3FD0-46C6-BDD2-CC398103ED87}" srcOrd="0" destOrd="0" parTransId="{FB1ADB92-C4E8-4243-953E-F05A9952AB63}" sibTransId="{6A846775-DF17-41EC-BEF7-76D50FD57713}"/>
    <dgm:cxn modelId="{ADBFF0AF-682E-4502-90EC-CFC569BB5836}" srcId="{1C7EFF2C-1027-4300-8A0C-099650D98B5E}" destId="{C43EC929-5553-481A-B860-61607C575B1C}" srcOrd="1" destOrd="0" parTransId="{3CED4C12-3E3E-489B-9EB3-8E5990FEC64E}" sibTransId="{85EB4EB3-7A64-41D5-882F-41113A240B0C}"/>
    <dgm:cxn modelId="{8916D121-6F26-4DB3-B691-80E4AADFBACC}" type="presOf" srcId="{561E0080-3FD0-46C6-BDD2-CC398103ED87}" destId="{7882B83A-4529-4641-8940-1AA33DD002B2}" srcOrd="0" destOrd="0" presId="urn:microsoft.com/office/officeart/2005/8/layout/lProcess2"/>
    <dgm:cxn modelId="{5F5D9CD3-20CA-4D96-B06C-BDE3D69BE562}" type="presOf" srcId="{0B2116B6-D274-4589-A71C-4A3A42AD2A02}" destId="{81341E87-9679-441E-B05F-6E812C0D30C7}" srcOrd="1" destOrd="0" presId="urn:microsoft.com/office/officeart/2005/8/layout/lProcess2"/>
    <dgm:cxn modelId="{E1F1D9DF-AD02-4066-9955-C308C8AEEC74}" type="presOf" srcId="{1C7EFF2C-1027-4300-8A0C-099650D98B5E}" destId="{F61A873B-3483-43BF-9C84-138F6FE860E4}" srcOrd="1" destOrd="0" presId="urn:microsoft.com/office/officeart/2005/8/layout/lProcess2"/>
    <dgm:cxn modelId="{066E34AC-2611-4590-AB47-549F4F4D91C7}" type="presOf" srcId="{1C7EFF2C-1027-4300-8A0C-099650D98B5E}" destId="{8C3E0798-4BB5-4017-B79E-82FA4EE5E8F0}" srcOrd="0" destOrd="0" presId="urn:microsoft.com/office/officeart/2005/8/layout/lProcess2"/>
    <dgm:cxn modelId="{B76C633C-AC84-448D-BF2C-94AAA04D011D}" type="presOf" srcId="{0B2116B6-D274-4589-A71C-4A3A42AD2A02}" destId="{8EEC100E-EA8B-41E1-BADB-F7D9A43B102F}" srcOrd="0" destOrd="0" presId="urn:microsoft.com/office/officeart/2005/8/layout/lProcess2"/>
    <dgm:cxn modelId="{1F94CF40-34AA-4DA5-A201-E0FA452D123F}" srcId="{5515EDF4-F2B0-40AF-8C7D-545C45A21B41}" destId="{0B2116B6-D274-4589-A71C-4A3A42AD2A02}" srcOrd="1" destOrd="0" parTransId="{6BD726A8-D5E7-4658-A8A1-6753F3CB6310}" sibTransId="{4FB6632C-406E-48DB-9399-4314A82E0290}"/>
    <dgm:cxn modelId="{57378430-88F9-4EB3-9902-D0AD1291E460}" srcId="{0B2116B6-D274-4589-A71C-4A3A42AD2A02}" destId="{6C58725D-B7BE-4B4F-BBA8-3727B45A1784}" srcOrd="0" destOrd="0" parTransId="{8C389AE8-6530-442E-A81D-CAA295E3DCA7}" sibTransId="{DF380D75-AB8A-4D53-B539-D26F5201515C}"/>
    <dgm:cxn modelId="{5F454AC7-EF0A-4DF2-AA46-85BC80BC516B}" srcId="{5515EDF4-F2B0-40AF-8C7D-545C45A21B41}" destId="{1C7EFF2C-1027-4300-8A0C-099650D98B5E}" srcOrd="0" destOrd="0" parTransId="{4298E0CB-5971-44AE-96A6-698D1E29CECE}" sibTransId="{8BFD7CF5-89A4-4C85-A507-1C8276A9EEF6}"/>
    <dgm:cxn modelId="{8D5E5F41-9E56-45EC-9338-E6F7CCDB861C}" type="presParOf" srcId="{FEE210A1-0A32-4020-AA87-553C2FE5D3D3}" destId="{0D952331-E466-4CE9-A0C0-53DB73DF0900}" srcOrd="0" destOrd="0" presId="urn:microsoft.com/office/officeart/2005/8/layout/lProcess2"/>
    <dgm:cxn modelId="{8C54A9AC-5A0B-43B8-9447-F7484E20DE72}" type="presParOf" srcId="{0D952331-E466-4CE9-A0C0-53DB73DF0900}" destId="{8C3E0798-4BB5-4017-B79E-82FA4EE5E8F0}" srcOrd="0" destOrd="0" presId="urn:microsoft.com/office/officeart/2005/8/layout/lProcess2"/>
    <dgm:cxn modelId="{1A93BF2E-E4EB-46C3-B094-2D927764786D}" type="presParOf" srcId="{0D952331-E466-4CE9-A0C0-53DB73DF0900}" destId="{F61A873B-3483-43BF-9C84-138F6FE860E4}" srcOrd="1" destOrd="0" presId="urn:microsoft.com/office/officeart/2005/8/layout/lProcess2"/>
    <dgm:cxn modelId="{1D1AC3FE-91B2-4D88-AC0B-A2712B06239A}" type="presParOf" srcId="{0D952331-E466-4CE9-A0C0-53DB73DF0900}" destId="{4A34D9BA-D4B1-4171-8CA1-A4D8843EA4BE}" srcOrd="2" destOrd="0" presId="urn:microsoft.com/office/officeart/2005/8/layout/lProcess2"/>
    <dgm:cxn modelId="{9D2E7E3A-4EC6-4379-BB89-E2AC7292DFEE}" type="presParOf" srcId="{4A34D9BA-D4B1-4171-8CA1-A4D8843EA4BE}" destId="{2013A954-FC6C-49E1-85B8-D04672EE35D4}" srcOrd="0" destOrd="0" presId="urn:microsoft.com/office/officeart/2005/8/layout/lProcess2"/>
    <dgm:cxn modelId="{C5220570-87FB-469C-95BE-1AC66C245650}" type="presParOf" srcId="{2013A954-FC6C-49E1-85B8-D04672EE35D4}" destId="{7882B83A-4529-4641-8940-1AA33DD002B2}" srcOrd="0" destOrd="0" presId="urn:microsoft.com/office/officeart/2005/8/layout/lProcess2"/>
    <dgm:cxn modelId="{DF81236F-A730-4929-B59A-959954D9F161}" type="presParOf" srcId="{2013A954-FC6C-49E1-85B8-D04672EE35D4}" destId="{2F08D6A3-4551-4968-8D26-D993E4BFA3AF}" srcOrd="1" destOrd="0" presId="urn:microsoft.com/office/officeart/2005/8/layout/lProcess2"/>
    <dgm:cxn modelId="{74D73C9D-D515-44E9-8419-1F60B4B26EC9}" type="presParOf" srcId="{2013A954-FC6C-49E1-85B8-D04672EE35D4}" destId="{6A6F7281-3AD9-48F4-9308-C0B159610311}" srcOrd="2" destOrd="0" presId="urn:microsoft.com/office/officeart/2005/8/layout/lProcess2"/>
    <dgm:cxn modelId="{79A84044-69CC-4E48-BD56-57949DD4D6EE}" type="presParOf" srcId="{FEE210A1-0A32-4020-AA87-553C2FE5D3D3}" destId="{A31FADB8-0877-46EA-B46B-2C46FC0BBA99}" srcOrd="1" destOrd="0" presId="urn:microsoft.com/office/officeart/2005/8/layout/lProcess2"/>
    <dgm:cxn modelId="{2CB6CF94-78BF-44D9-88E9-6EF91A700392}" type="presParOf" srcId="{FEE210A1-0A32-4020-AA87-553C2FE5D3D3}" destId="{1EC1B548-DE03-4CB7-B709-252B83C138BB}" srcOrd="2" destOrd="0" presId="urn:microsoft.com/office/officeart/2005/8/layout/lProcess2"/>
    <dgm:cxn modelId="{CE11DCB5-1F8F-4220-8EAD-9551761195FB}" type="presParOf" srcId="{1EC1B548-DE03-4CB7-B709-252B83C138BB}" destId="{8EEC100E-EA8B-41E1-BADB-F7D9A43B102F}" srcOrd="0" destOrd="0" presId="urn:microsoft.com/office/officeart/2005/8/layout/lProcess2"/>
    <dgm:cxn modelId="{EFE93A48-0D8F-4D12-8595-176853A5DA44}" type="presParOf" srcId="{1EC1B548-DE03-4CB7-B709-252B83C138BB}" destId="{81341E87-9679-441E-B05F-6E812C0D30C7}" srcOrd="1" destOrd="0" presId="urn:microsoft.com/office/officeart/2005/8/layout/lProcess2"/>
    <dgm:cxn modelId="{0FE42587-CED1-41AA-9957-3C15084CB20B}" type="presParOf" srcId="{1EC1B548-DE03-4CB7-B709-252B83C138BB}" destId="{3A46F653-91A0-479D-8ACB-7526E9F51E3A}" srcOrd="2" destOrd="0" presId="urn:microsoft.com/office/officeart/2005/8/layout/lProcess2"/>
    <dgm:cxn modelId="{6F3D5217-8DEA-4215-A6C7-836B1B4BF8F6}" type="presParOf" srcId="{3A46F653-91A0-479D-8ACB-7526E9F51E3A}" destId="{90F9BAA5-535B-4130-BB1F-21B81DD0F6CC}" srcOrd="0" destOrd="0" presId="urn:microsoft.com/office/officeart/2005/8/layout/lProcess2"/>
    <dgm:cxn modelId="{4FE72AD3-C7AF-4ACF-AFEE-0B7E51939968}" type="presParOf" srcId="{90F9BAA5-535B-4130-BB1F-21B81DD0F6CC}" destId="{A5352763-3E33-42DC-AC24-894CA86C822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57EF17-CA9A-4DFD-A0AB-CB2A839C680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FEC99346-0510-4C70-B30F-70482EFE6C81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همکاری و مشاوره فرهنگی با تشکل‌های دانشجویی شامل بسیج دانشجویی و... </a:t>
          </a:r>
          <a:endParaRPr lang="fa-IR" sz="1800" dirty="0">
            <a:cs typeface="B Yagut" pitchFamily="2" charset="-78"/>
          </a:endParaRPr>
        </a:p>
      </dgm:t>
    </dgm:pt>
    <dgm:pt modelId="{708EDBA2-8581-450D-9ED2-7B340FC601CE}" type="parTrans" cxnId="{EB0319C4-3726-4181-A56C-4BA870422C7F}">
      <dgm:prSet/>
      <dgm:spPr/>
      <dgm:t>
        <a:bodyPr/>
        <a:lstStyle/>
        <a:p>
          <a:endParaRPr lang="en-US" sz="1600"/>
        </a:p>
      </dgm:t>
    </dgm:pt>
    <dgm:pt modelId="{BC1221FC-F001-45F5-B7F6-1491F2E9B31A}" type="sibTrans" cxnId="{EB0319C4-3726-4181-A56C-4BA870422C7F}">
      <dgm:prSet/>
      <dgm:spPr/>
      <dgm:t>
        <a:bodyPr/>
        <a:lstStyle/>
        <a:p>
          <a:endParaRPr lang="en-US" sz="1600"/>
        </a:p>
      </dgm:t>
    </dgm:pt>
    <dgm:pt modelId="{0D3C7F75-9EED-45DC-8FED-267E73C23269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همکاری با معاونت فرهنگی و اجتماعی،‌ نهاد نمایندگی مقام معظم رهبری، شورای فرهنگی و اجتماعی،کمیته فرهنگی و اجتماعی دانشکده، کمیته کارشناسی- مشورتی شورای فرهنگی، اجتماعی، نشریات دانشگاهی، انجمن‌های علمی و دانشجویی، کانون‌های فرهنگی و هنری و ... </a:t>
          </a:r>
          <a:endParaRPr lang="fa-IR" sz="1800" dirty="0">
            <a:cs typeface="B Yagut" pitchFamily="2" charset="-78"/>
          </a:endParaRPr>
        </a:p>
      </dgm:t>
    </dgm:pt>
    <dgm:pt modelId="{2EDE6282-7C99-4ED6-AAA4-35C89816A6C2}" type="parTrans" cxnId="{9187895D-2B82-4A1D-854F-F373A5D8564C}">
      <dgm:prSet/>
      <dgm:spPr/>
      <dgm:t>
        <a:bodyPr/>
        <a:lstStyle/>
        <a:p>
          <a:endParaRPr lang="en-US" sz="1600"/>
        </a:p>
      </dgm:t>
    </dgm:pt>
    <dgm:pt modelId="{4AF6DACA-5DD4-4EC6-A6A4-0EBE1C473339}" type="sibTrans" cxnId="{9187895D-2B82-4A1D-854F-F373A5D8564C}">
      <dgm:prSet/>
      <dgm:spPr/>
      <dgm:t>
        <a:bodyPr/>
        <a:lstStyle/>
        <a:p>
          <a:endParaRPr lang="en-US" sz="1600"/>
        </a:p>
      </dgm:t>
    </dgm:pt>
    <dgm:pt modelId="{E7B8F793-0B04-4CEB-8B6A-EDD59F977F82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همکاری و مشاوره فرهنگی با تشکل‌های اعضای هیأت علمی شامل بسیج اساتید و ... </a:t>
          </a:r>
          <a:endParaRPr lang="fa-IR" sz="1800" dirty="0">
            <a:cs typeface="B Yagut" pitchFamily="2" charset="-78"/>
          </a:endParaRPr>
        </a:p>
      </dgm:t>
    </dgm:pt>
    <dgm:pt modelId="{0E5C13BA-68F7-461C-AB5F-D92DC3D33854}" type="sibTrans" cxnId="{1C0A3CC0-D29A-41D5-916A-A64A154A1D6A}">
      <dgm:prSet/>
      <dgm:spPr/>
      <dgm:t>
        <a:bodyPr/>
        <a:lstStyle/>
        <a:p>
          <a:pPr rtl="1"/>
          <a:endParaRPr lang="fa-IR" sz="1600">
            <a:cs typeface="B Yagut" pitchFamily="2" charset="-78"/>
          </a:endParaRPr>
        </a:p>
      </dgm:t>
    </dgm:pt>
    <dgm:pt modelId="{2C76951A-8DCE-4218-AF84-CAFE271DE977}" type="parTrans" cxnId="{1C0A3CC0-D29A-41D5-916A-A64A154A1D6A}">
      <dgm:prSet/>
      <dgm:spPr/>
      <dgm:t>
        <a:bodyPr/>
        <a:lstStyle/>
        <a:p>
          <a:pPr rtl="1"/>
          <a:endParaRPr lang="fa-IR" sz="1600">
            <a:cs typeface="B Yagut" pitchFamily="2" charset="-78"/>
          </a:endParaRPr>
        </a:p>
      </dgm:t>
    </dgm:pt>
    <dgm:pt modelId="{A7C71971-AA9F-4182-951F-E393C6DC6B6A}">
      <dgm:prSet phldrT="[Text]" custT="1"/>
      <dgm:spPr/>
      <dgm:t>
        <a:bodyPr/>
        <a:lstStyle/>
        <a:p>
          <a:pPr rtl="1"/>
          <a:r>
            <a:rPr lang="fa-IR" sz="1600" smtClean="0">
              <a:cs typeface="B Yagut" pitchFamily="2" charset="-78"/>
            </a:rPr>
            <a:t>هر 50 ساعت 1 امتیاز</a:t>
          </a:r>
          <a:endParaRPr lang="fa-IR" sz="1600" dirty="0">
            <a:cs typeface="B Yagut" pitchFamily="2" charset="-78"/>
          </a:endParaRPr>
        </a:p>
      </dgm:t>
    </dgm:pt>
    <dgm:pt modelId="{D74DC1A8-FA63-4998-B407-51997147A094}" type="sibTrans" cxnId="{B287F01E-69DE-4CDB-802C-C283A0A8F463}">
      <dgm:prSet/>
      <dgm:spPr/>
      <dgm:t>
        <a:bodyPr/>
        <a:lstStyle/>
        <a:p>
          <a:pPr rtl="1"/>
          <a:endParaRPr lang="fa-IR" sz="1600">
            <a:cs typeface="B Yagut" pitchFamily="2" charset="-78"/>
          </a:endParaRPr>
        </a:p>
      </dgm:t>
    </dgm:pt>
    <dgm:pt modelId="{40DCAEFC-9BE2-4C2B-99A0-1C9F0EBED104}" type="parTrans" cxnId="{B287F01E-69DE-4CDB-802C-C283A0A8F463}">
      <dgm:prSet/>
      <dgm:spPr/>
      <dgm:t>
        <a:bodyPr/>
        <a:lstStyle/>
        <a:p>
          <a:pPr rtl="1"/>
          <a:endParaRPr lang="fa-IR" sz="1600">
            <a:cs typeface="B Yagut" pitchFamily="2" charset="-78"/>
          </a:endParaRPr>
        </a:p>
      </dgm:t>
    </dgm:pt>
    <dgm:pt modelId="{FBE77ADE-3319-44A8-B9CE-0773799787F0}" type="pres">
      <dgm:prSet presAssocID="{7257EF17-CA9A-4DFD-A0AB-CB2A839C6804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256143F-ED80-4E68-887C-126E58610F1B}" type="pres">
      <dgm:prSet presAssocID="{A7C71971-AA9F-4182-951F-E393C6DC6B6A}" presName="centerShape" presStyleLbl="node0" presStyleIdx="0" presStyleCnt="1" custScaleX="67043" custScaleY="60934"/>
      <dgm:spPr/>
      <dgm:t>
        <a:bodyPr/>
        <a:lstStyle/>
        <a:p>
          <a:pPr rtl="1"/>
          <a:endParaRPr lang="fa-IR"/>
        </a:p>
      </dgm:t>
    </dgm:pt>
    <dgm:pt modelId="{F396892A-981A-4885-B8E6-65DB2871A7DA}" type="pres">
      <dgm:prSet presAssocID="{2C76951A-8DCE-4218-AF84-CAFE271DE977}" presName="parTrans" presStyleLbl="bgSibTrans2D1" presStyleIdx="0" presStyleCnt="3" custLinFactNeighborX="1793" custLinFactNeighborY="48022"/>
      <dgm:spPr/>
      <dgm:t>
        <a:bodyPr/>
        <a:lstStyle/>
        <a:p>
          <a:pPr rtl="1"/>
          <a:endParaRPr lang="fa-IR"/>
        </a:p>
      </dgm:t>
    </dgm:pt>
    <dgm:pt modelId="{8302AC7F-A08C-4BA4-ABD7-B84D45DC952A}" type="pres">
      <dgm:prSet presAssocID="{E7B8F793-0B04-4CEB-8B6A-EDD59F977F82}" presName="node" presStyleLbl="node1" presStyleIdx="0" presStyleCnt="3" custScaleX="122707" custRadScaleRad="98859" custRadScaleInc="1528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FE6612C-87F2-44EE-B81F-501569A03427}" type="pres">
      <dgm:prSet presAssocID="{2EDE6282-7C99-4ED6-AAA4-35C89816A6C2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0EB5924-B659-4F4C-917C-39D2424C3CDD}" type="pres">
      <dgm:prSet presAssocID="{0D3C7F75-9EED-45DC-8FED-267E73C23269}" presName="node" presStyleLbl="node1" presStyleIdx="1" presStyleCnt="3" custScaleX="358437" custScaleY="81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C3116-CB8A-4C5D-8AC1-C4FB5A9C6242}" type="pres">
      <dgm:prSet presAssocID="{708EDBA2-8581-450D-9ED2-7B340FC601CE}" presName="parTrans" presStyleLbl="bgSibTrans2D1" presStyleIdx="2" presStyleCnt="3" custLinFactNeighborX="-1845" custLinFactNeighborY="43651" custRadScaleRad="40967" custRadScaleInc="-2147483648"/>
      <dgm:spPr/>
      <dgm:t>
        <a:bodyPr/>
        <a:lstStyle/>
        <a:p>
          <a:endParaRPr lang="en-US"/>
        </a:p>
      </dgm:t>
    </dgm:pt>
    <dgm:pt modelId="{E4681920-8BE0-4E17-83BE-868E1B07BD57}" type="pres">
      <dgm:prSet presAssocID="{FEC99346-0510-4C70-B30F-70482EFE6C81}" presName="node" presStyleLbl="node1" presStyleIdx="2" presStyleCnt="3" custRadScaleRad="94674" custRadScaleInc="-14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22B4E3-3F47-4ADB-9622-3719A731EFCE}" type="presOf" srcId="{7257EF17-CA9A-4DFD-A0AB-CB2A839C6804}" destId="{FBE77ADE-3319-44A8-B9CE-0773799787F0}" srcOrd="0" destOrd="0" presId="urn:microsoft.com/office/officeart/2005/8/layout/radial4"/>
    <dgm:cxn modelId="{EB0319C4-3726-4181-A56C-4BA870422C7F}" srcId="{A7C71971-AA9F-4182-951F-E393C6DC6B6A}" destId="{FEC99346-0510-4C70-B30F-70482EFE6C81}" srcOrd="2" destOrd="0" parTransId="{708EDBA2-8581-450D-9ED2-7B340FC601CE}" sibTransId="{BC1221FC-F001-45F5-B7F6-1491F2E9B31A}"/>
    <dgm:cxn modelId="{A93F4749-563F-4161-985F-EA74969E3C7D}" type="presOf" srcId="{2EDE6282-7C99-4ED6-AAA4-35C89816A6C2}" destId="{3FE6612C-87F2-44EE-B81F-501569A03427}" srcOrd="0" destOrd="0" presId="urn:microsoft.com/office/officeart/2005/8/layout/radial4"/>
    <dgm:cxn modelId="{1C0A3CC0-D29A-41D5-916A-A64A154A1D6A}" srcId="{A7C71971-AA9F-4182-951F-E393C6DC6B6A}" destId="{E7B8F793-0B04-4CEB-8B6A-EDD59F977F82}" srcOrd="0" destOrd="0" parTransId="{2C76951A-8DCE-4218-AF84-CAFE271DE977}" sibTransId="{0E5C13BA-68F7-461C-AB5F-D92DC3D33854}"/>
    <dgm:cxn modelId="{608B9AC5-1D94-43F6-A888-6AC06DCEF556}" type="presOf" srcId="{708EDBA2-8581-450D-9ED2-7B340FC601CE}" destId="{750C3116-CB8A-4C5D-8AC1-C4FB5A9C6242}" srcOrd="0" destOrd="0" presId="urn:microsoft.com/office/officeart/2005/8/layout/radial4"/>
    <dgm:cxn modelId="{493521AC-A8AA-48C1-A80A-442B6586A170}" type="presOf" srcId="{A7C71971-AA9F-4182-951F-E393C6DC6B6A}" destId="{3256143F-ED80-4E68-887C-126E58610F1B}" srcOrd="0" destOrd="0" presId="urn:microsoft.com/office/officeart/2005/8/layout/radial4"/>
    <dgm:cxn modelId="{13F16B1C-7E1B-4088-8F9C-799685866BD7}" type="presOf" srcId="{2C76951A-8DCE-4218-AF84-CAFE271DE977}" destId="{F396892A-981A-4885-B8E6-65DB2871A7DA}" srcOrd="0" destOrd="0" presId="urn:microsoft.com/office/officeart/2005/8/layout/radial4"/>
    <dgm:cxn modelId="{55861097-C41A-4333-B361-F47DCE1A45AC}" type="presOf" srcId="{0D3C7F75-9EED-45DC-8FED-267E73C23269}" destId="{70EB5924-B659-4F4C-917C-39D2424C3CDD}" srcOrd="0" destOrd="0" presId="urn:microsoft.com/office/officeart/2005/8/layout/radial4"/>
    <dgm:cxn modelId="{650BF706-84B0-4513-805E-D1277D46F7C6}" type="presOf" srcId="{FEC99346-0510-4C70-B30F-70482EFE6C81}" destId="{E4681920-8BE0-4E17-83BE-868E1B07BD57}" srcOrd="0" destOrd="0" presId="urn:microsoft.com/office/officeart/2005/8/layout/radial4"/>
    <dgm:cxn modelId="{B287F01E-69DE-4CDB-802C-C283A0A8F463}" srcId="{7257EF17-CA9A-4DFD-A0AB-CB2A839C6804}" destId="{A7C71971-AA9F-4182-951F-E393C6DC6B6A}" srcOrd="0" destOrd="0" parTransId="{40DCAEFC-9BE2-4C2B-99A0-1C9F0EBED104}" sibTransId="{D74DC1A8-FA63-4998-B407-51997147A094}"/>
    <dgm:cxn modelId="{AB4C5867-5F0A-4A5C-BA9E-CFC80E2BC749}" type="presOf" srcId="{E7B8F793-0B04-4CEB-8B6A-EDD59F977F82}" destId="{8302AC7F-A08C-4BA4-ABD7-B84D45DC952A}" srcOrd="0" destOrd="0" presId="urn:microsoft.com/office/officeart/2005/8/layout/radial4"/>
    <dgm:cxn modelId="{9187895D-2B82-4A1D-854F-F373A5D8564C}" srcId="{A7C71971-AA9F-4182-951F-E393C6DC6B6A}" destId="{0D3C7F75-9EED-45DC-8FED-267E73C23269}" srcOrd="1" destOrd="0" parTransId="{2EDE6282-7C99-4ED6-AAA4-35C89816A6C2}" sibTransId="{4AF6DACA-5DD4-4EC6-A6A4-0EBE1C473339}"/>
    <dgm:cxn modelId="{7CCEA760-1C3F-4330-B953-038F26EFED21}" type="presParOf" srcId="{FBE77ADE-3319-44A8-B9CE-0773799787F0}" destId="{3256143F-ED80-4E68-887C-126E58610F1B}" srcOrd="0" destOrd="0" presId="urn:microsoft.com/office/officeart/2005/8/layout/radial4"/>
    <dgm:cxn modelId="{7ABED1F4-A76C-4386-9D50-0FFCA8FB6434}" type="presParOf" srcId="{FBE77ADE-3319-44A8-B9CE-0773799787F0}" destId="{F396892A-981A-4885-B8E6-65DB2871A7DA}" srcOrd="1" destOrd="0" presId="urn:microsoft.com/office/officeart/2005/8/layout/radial4"/>
    <dgm:cxn modelId="{0FB490E6-0E90-4EEC-A8B7-0C0AD5E38040}" type="presParOf" srcId="{FBE77ADE-3319-44A8-B9CE-0773799787F0}" destId="{8302AC7F-A08C-4BA4-ABD7-B84D45DC952A}" srcOrd="2" destOrd="0" presId="urn:microsoft.com/office/officeart/2005/8/layout/radial4"/>
    <dgm:cxn modelId="{1F215548-0F80-4C8E-82AD-17768BCDF622}" type="presParOf" srcId="{FBE77ADE-3319-44A8-B9CE-0773799787F0}" destId="{3FE6612C-87F2-44EE-B81F-501569A03427}" srcOrd="3" destOrd="0" presId="urn:microsoft.com/office/officeart/2005/8/layout/radial4"/>
    <dgm:cxn modelId="{94EF0FFB-8DB7-47D9-B551-B81D1AD29DC1}" type="presParOf" srcId="{FBE77ADE-3319-44A8-B9CE-0773799787F0}" destId="{70EB5924-B659-4F4C-917C-39D2424C3CDD}" srcOrd="4" destOrd="0" presId="urn:microsoft.com/office/officeart/2005/8/layout/radial4"/>
    <dgm:cxn modelId="{C5723771-048A-45A5-9BE5-F21BA475DBD5}" type="presParOf" srcId="{FBE77ADE-3319-44A8-B9CE-0773799787F0}" destId="{750C3116-CB8A-4C5D-8AC1-C4FB5A9C6242}" srcOrd="5" destOrd="0" presId="urn:microsoft.com/office/officeart/2005/8/layout/radial4"/>
    <dgm:cxn modelId="{655B28CE-44AD-4E35-AEA2-1C34869EFEFA}" type="presParOf" srcId="{FBE77ADE-3319-44A8-B9CE-0773799787F0}" destId="{E4681920-8BE0-4E17-83BE-868E1B07BD5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453F82-34F0-4DF0-801A-1DFD5D5A90F2}" type="doc">
      <dgm:prSet loTypeId="urn:microsoft.com/office/officeart/2005/8/layout/hList9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3E44098-942C-4592-9114-ADEBB0F4CFB8}">
      <dgm:prSet phldrT="[Text]" custT="1"/>
      <dgm:spPr/>
      <dgm:t>
        <a:bodyPr/>
        <a:lstStyle/>
        <a:p>
          <a:pPr rtl="1"/>
          <a:r>
            <a:rPr lang="ar-SA" sz="1600" dirty="0">
              <a:cs typeface="B Yagut" pitchFamily="2" charset="-78"/>
            </a:rPr>
            <a:t>هر نیمسال 7/. </a:t>
          </a:r>
          <a:r>
            <a:rPr lang="ar-SA" sz="1600" dirty="0" smtClean="0">
              <a:cs typeface="B Yagut" pitchFamily="2" charset="-78"/>
            </a:rPr>
            <a:t>امتیاز</a:t>
          </a:r>
          <a:endParaRPr lang="en-US" sz="1600" dirty="0"/>
        </a:p>
      </dgm:t>
    </dgm:pt>
    <dgm:pt modelId="{1FF4EBA6-BBDB-4E57-AFE3-1E05EAE789B1}" type="parTrans" cxnId="{6533D0F7-E4CD-4A61-9419-D4B8604B0319}">
      <dgm:prSet/>
      <dgm:spPr/>
      <dgm:t>
        <a:bodyPr/>
        <a:lstStyle/>
        <a:p>
          <a:endParaRPr lang="en-US" sz="1600"/>
        </a:p>
      </dgm:t>
    </dgm:pt>
    <dgm:pt modelId="{28C03841-DD49-447E-8EBB-712BD670100A}" type="sibTrans" cxnId="{6533D0F7-E4CD-4A61-9419-D4B8604B0319}">
      <dgm:prSet/>
      <dgm:spPr/>
      <dgm:t>
        <a:bodyPr/>
        <a:lstStyle/>
        <a:p>
          <a:endParaRPr lang="en-US" sz="1600"/>
        </a:p>
      </dgm:t>
    </dgm:pt>
    <dgm:pt modelId="{00BC5B63-8287-416E-9097-0896121F4B52}">
      <dgm:prSet phldrT="[Text]" custT="1"/>
      <dgm:spPr/>
      <dgm:t>
        <a:bodyPr/>
        <a:lstStyle/>
        <a:p>
          <a:pPr rtl="1"/>
          <a:r>
            <a:rPr lang="ar-SA" sz="1600" dirty="0">
              <a:latin typeface="+mn-lt"/>
              <a:ea typeface="+mn-ea"/>
              <a:cs typeface="B Yagut" pitchFamily="2" charset="-78"/>
            </a:rPr>
            <a:t>استاد مشاور در حوزه برنامه‌ریزی </a:t>
          </a:r>
          <a:r>
            <a:rPr lang="ar-SA" sz="1600" dirty="0" smtClean="0">
              <a:latin typeface="+mn-lt"/>
              <a:ea typeface="+mn-ea"/>
              <a:cs typeface="B Yagut" pitchFamily="2" charset="-78"/>
            </a:rPr>
            <a:t>فرهنگی</a:t>
          </a:r>
          <a:r>
            <a:rPr lang="fa-IR" sz="1600" dirty="0" smtClean="0">
              <a:latin typeface="+mn-lt"/>
              <a:ea typeface="+mn-ea"/>
              <a:cs typeface="B Yagut" pitchFamily="2" charset="-78"/>
            </a:rPr>
            <a:t> و </a:t>
          </a:r>
          <a:r>
            <a:rPr lang="fa-IR" sz="1600" dirty="0">
              <a:latin typeface="+mn-lt"/>
              <a:ea typeface="+mn-ea"/>
              <a:cs typeface="B Yagut" pitchFamily="2" charset="-78"/>
            </a:rPr>
            <a:t>اجتماعی</a:t>
          </a:r>
          <a:endParaRPr lang="en-US" sz="1600" dirty="0"/>
        </a:p>
      </dgm:t>
    </dgm:pt>
    <dgm:pt modelId="{7DA61CD7-2216-4270-B383-AA5898D3A26C}" type="parTrans" cxnId="{CDFF0DE2-00A0-4D3E-9473-33FE2ED0B4A6}">
      <dgm:prSet/>
      <dgm:spPr/>
      <dgm:t>
        <a:bodyPr/>
        <a:lstStyle/>
        <a:p>
          <a:endParaRPr lang="en-US" sz="1600"/>
        </a:p>
      </dgm:t>
    </dgm:pt>
    <dgm:pt modelId="{A0ED2AC2-CF54-4A15-AC9C-6DC124CEE656}" type="sibTrans" cxnId="{CDFF0DE2-00A0-4D3E-9473-33FE2ED0B4A6}">
      <dgm:prSet/>
      <dgm:spPr/>
      <dgm:t>
        <a:bodyPr/>
        <a:lstStyle/>
        <a:p>
          <a:endParaRPr lang="en-US" sz="1600"/>
        </a:p>
      </dgm:t>
    </dgm:pt>
    <dgm:pt modelId="{D4D032F0-1203-409F-AB78-D9A5F3DA2B66}">
      <dgm:prSet phldrT="[Text]" custT="1"/>
      <dgm:spPr/>
      <dgm:t>
        <a:bodyPr/>
        <a:lstStyle/>
        <a:p>
          <a:pPr algn="l" rtl="1"/>
          <a:r>
            <a:rPr lang="ar-SA" sz="1600" dirty="0">
              <a:cs typeface="B Yagut" pitchFamily="2" charset="-78"/>
            </a:rPr>
            <a:t>استاد مشاور در حوزه اجرای فعالیت‌ها</a:t>
          </a:r>
          <a:endParaRPr lang="en-US" sz="1600" dirty="0"/>
        </a:p>
      </dgm:t>
    </dgm:pt>
    <dgm:pt modelId="{F2D477D7-5828-4258-B4FA-84AFD33D1E4D}" type="parTrans" cxnId="{A72AB5F7-A269-4A7D-B182-36878A1DC257}">
      <dgm:prSet/>
      <dgm:spPr/>
      <dgm:t>
        <a:bodyPr/>
        <a:lstStyle/>
        <a:p>
          <a:endParaRPr lang="en-US" sz="1600"/>
        </a:p>
      </dgm:t>
    </dgm:pt>
    <dgm:pt modelId="{59C8C122-9A52-4350-B378-0FE16777E6A4}" type="sibTrans" cxnId="{A72AB5F7-A269-4A7D-B182-36878A1DC257}">
      <dgm:prSet/>
      <dgm:spPr/>
      <dgm:t>
        <a:bodyPr/>
        <a:lstStyle/>
        <a:p>
          <a:endParaRPr lang="en-US" sz="1600"/>
        </a:p>
      </dgm:t>
    </dgm:pt>
    <dgm:pt modelId="{876FA3D6-008B-4361-9175-462D4C8CEF7F}">
      <dgm:prSet phldrT="[Text]" custT="1"/>
      <dgm:spPr/>
      <dgm:t>
        <a:bodyPr/>
        <a:lstStyle/>
        <a:p>
          <a:pPr algn="l" rtl="1"/>
          <a:r>
            <a:rPr lang="ar-SA" sz="1600" dirty="0">
              <a:cs typeface="B Yagut" pitchFamily="2" charset="-78"/>
            </a:rPr>
            <a:t>استاد مشاور </a:t>
          </a:r>
          <a:r>
            <a:rPr lang="ar-SA" sz="1600" dirty="0" smtClean="0">
              <a:cs typeface="B Yagut" pitchFamily="2" charset="-78"/>
            </a:rPr>
            <a:t>کمیته‌های </a:t>
          </a:r>
          <a:r>
            <a:rPr lang="ar-SA" sz="1600" dirty="0">
              <a:cs typeface="B Yagut" pitchFamily="2" charset="-78"/>
            </a:rPr>
            <a:t>فرهنگی دانشکده‌ها</a:t>
          </a:r>
          <a:endParaRPr lang="en-US" sz="1600" dirty="0"/>
        </a:p>
      </dgm:t>
    </dgm:pt>
    <dgm:pt modelId="{ADFE0879-3686-4621-B46C-D69E1E891788}" type="parTrans" cxnId="{C80D9E8A-C757-44ED-87C1-6BAF219982B5}">
      <dgm:prSet/>
      <dgm:spPr/>
      <dgm:t>
        <a:bodyPr/>
        <a:lstStyle/>
        <a:p>
          <a:endParaRPr lang="en-US" sz="1600"/>
        </a:p>
      </dgm:t>
    </dgm:pt>
    <dgm:pt modelId="{E1020C60-7666-4C2E-AB23-A946D8EEFA0E}" type="sibTrans" cxnId="{C80D9E8A-C757-44ED-87C1-6BAF219982B5}">
      <dgm:prSet/>
      <dgm:spPr/>
      <dgm:t>
        <a:bodyPr/>
        <a:lstStyle/>
        <a:p>
          <a:endParaRPr lang="en-US" sz="1600"/>
        </a:p>
      </dgm:t>
    </dgm:pt>
    <dgm:pt modelId="{690339E7-47E2-423E-BE71-383111603348}">
      <dgm:prSet phldrT="[Text]" custT="1"/>
      <dgm:spPr/>
      <dgm:t>
        <a:bodyPr/>
        <a:lstStyle/>
        <a:p>
          <a:pPr algn="l" rtl="1"/>
          <a:r>
            <a:rPr lang="ar-SA" sz="1600" dirty="0">
              <a:cs typeface="B Yagut" pitchFamily="2" charset="-78"/>
            </a:rPr>
            <a:t>استاد مشاور </a:t>
          </a:r>
          <a:r>
            <a:rPr lang="ar-SA" sz="1600" dirty="0" smtClean="0">
              <a:cs typeface="B Yagut" pitchFamily="2" charset="-78"/>
            </a:rPr>
            <a:t>دانشجویان </a:t>
          </a:r>
          <a:r>
            <a:rPr lang="ar-SA" sz="1600" dirty="0">
              <a:cs typeface="B Yagut" pitchFamily="2" charset="-78"/>
            </a:rPr>
            <a:t>در خوابگاه‌ها</a:t>
          </a:r>
          <a:endParaRPr lang="en-US" sz="1600" dirty="0"/>
        </a:p>
      </dgm:t>
    </dgm:pt>
    <dgm:pt modelId="{07F09264-5654-4D88-9A91-F667A3D9FBA9}" type="parTrans" cxnId="{2D1B62A9-176C-4FAD-B34B-0CE2E3DC4CF3}">
      <dgm:prSet/>
      <dgm:spPr/>
      <dgm:t>
        <a:bodyPr/>
        <a:lstStyle/>
        <a:p>
          <a:endParaRPr lang="en-US" sz="1600"/>
        </a:p>
      </dgm:t>
    </dgm:pt>
    <dgm:pt modelId="{511AFF23-6CF7-44B7-80C6-68926D348B18}" type="sibTrans" cxnId="{2D1B62A9-176C-4FAD-B34B-0CE2E3DC4CF3}">
      <dgm:prSet/>
      <dgm:spPr/>
      <dgm:t>
        <a:bodyPr/>
        <a:lstStyle/>
        <a:p>
          <a:endParaRPr lang="en-US" sz="1600"/>
        </a:p>
      </dgm:t>
    </dgm:pt>
    <dgm:pt modelId="{418C0488-33F4-4C52-B760-BBD8CD765850}" type="pres">
      <dgm:prSet presAssocID="{B6453F82-34F0-4DF0-801A-1DFD5D5A90F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299A84B-6963-4EE0-BE67-6A54B103AF00}" type="pres">
      <dgm:prSet presAssocID="{73E44098-942C-4592-9114-ADEBB0F4CFB8}" presName="posSpace" presStyleCnt="0"/>
      <dgm:spPr/>
    </dgm:pt>
    <dgm:pt modelId="{E08FB4B8-F7FC-4404-8589-8103ADC6E0D0}" type="pres">
      <dgm:prSet presAssocID="{73E44098-942C-4592-9114-ADEBB0F4CFB8}" presName="vertFlow" presStyleCnt="0"/>
      <dgm:spPr/>
    </dgm:pt>
    <dgm:pt modelId="{A9E92BF1-DD9C-4039-9BF0-6A7AA46ECDB7}" type="pres">
      <dgm:prSet presAssocID="{73E44098-942C-4592-9114-ADEBB0F4CFB8}" presName="topSpace" presStyleCnt="0"/>
      <dgm:spPr/>
    </dgm:pt>
    <dgm:pt modelId="{902BB1DA-A6F0-4210-A4C9-FBEC69E45A71}" type="pres">
      <dgm:prSet presAssocID="{73E44098-942C-4592-9114-ADEBB0F4CFB8}" presName="firstComp" presStyleCnt="0"/>
      <dgm:spPr/>
    </dgm:pt>
    <dgm:pt modelId="{7D43C5DB-6313-438F-9589-CBA019BDD4C7}" type="pres">
      <dgm:prSet presAssocID="{73E44098-942C-4592-9114-ADEBB0F4CFB8}" presName="firstChild" presStyleLbl="bgAccFollowNode1" presStyleIdx="0" presStyleCnt="4" custLinFactX="-47298" custLinFactNeighborX="-100000" custLinFactNeighborY="10848"/>
      <dgm:spPr/>
      <dgm:t>
        <a:bodyPr/>
        <a:lstStyle/>
        <a:p>
          <a:endParaRPr lang="en-US"/>
        </a:p>
      </dgm:t>
    </dgm:pt>
    <dgm:pt modelId="{C454E644-73B3-42EC-8BAF-1B3532703BCC}" type="pres">
      <dgm:prSet presAssocID="{73E44098-942C-4592-9114-ADEBB0F4CFB8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C85E0-7832-403C-99C4-C3A9336BB054}" type="pres">
      <dgm:prSet presAssocID="{D4D032F0-1203-409F-AB78-D9A5F3DA2B66}" presName="comp" presStyleCnt="0"/>
      <dgm:spPr/>
    </dgm:pt>
    <dgm:pt modelId="{67210D4E-EC56-46BC-BFCC-2B5BE5DE4CE1}" type="pres">
      <dgm:prSet presAssocID="{D4D032F0-1203-409F-AB78-D9A5F3DA2B66}" presName="child" presStyleLbl="bgAccFollowNode1" presStyleIdx="1" presStyleCnt="4" custLinFactNeighborX="-45481" custLinFactNeighborY="-89109"/>
      <dgm:spPr/>
      <dgm:t>
        <a:bodyPr/>
        <a:lstStyle/>
        <a:p>
          <a:endParaRPr lang="en-US"/>
        </a:p>
      </dgm:t>
    </dgm:pt>
    <dgm:pt modelId="{1ACDD3E9-80BD-4D30-AEA8-FB2BA7057EA4}" type="pres">
      <dgm:prSet presAssocID="{D4D032F0-1203-409F-AB78-D9A5F3DA2B66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ED292-E150-4472-BC37-3D227A6E5BEC}" type="pres">
      <dgm:prSet presAssocID="{876FA3D6-008B-4361-9175-462D4C8CEF7F}" presName="comp" presStyleCnt="0"/>
      <dgm:spPr/>
    </dgm:pt>
    <dgm:pt modelId="{142E1C61-7487-45E4-B177-C25A266940B3}" type="pres">
      <dgm:prSet presAssocID="{876FA3D6-008B-4361-9175-462D4C8CEF7F}" presName="child" presStyleLbl="bgAccFollowNode1" presStyleIdx="2" presStyleCnt="4" custLinFactY="-89842" custLinFactNeighborX="42716" custLinFactNeighborY="-100000"/>
      <dgm:spPr/>
      <dgm:t>
        <a:bodyPr/>
        <a:lstStyle/>
        <a:p>
          <a:endParaRPr lang="en-US"/>
        </a:p>
      </dgm:t>
    </dgm:pt>
    <dgm:pt modelId="{22221326-4CDD-4378-910F-B28456CAED10}" type="pres">
      <dgm:prSet presAssocID="{876FA3D6-008B-4361-9175-462D4C8CEF7F}" presName="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7FA3C-4E73-4E90-817D-6985F620B821}" type="pres">
      <dgm:prSet presAssocID="{690339E7-47E2-423E-BE71-383111603348}" presName="comp" presStyleCnt="0"/>
      <dgm:spPr/>
    </dgm:pt>
    <dgm:pt modelId="{8C6EEF1E-7577-4356-A49A-CD4007D2B2B0}" type="pres">
      <dgm:prSet presAssocID="{690339E7-47E2-423E-BE71-383111603348}" presName="child" presStyleLbl="bgAccFollowNode1" presStyleIdx="3" presStyleCnt="4" custLinFactX="37995" custLinFactY="-100000" custLinFactNeighborX="100000" custLinFactNeighborY="-190574"/>
      <dgm:spPr/>
      <dgm:t>
        <a:bodyPr/>
        <a:lstStyle/>
        <a:p>
          <a:endParaRPr lang="en-US"/>
        </a:p>
      </dgm:t>
    </dgm:pt>
    <dgm:pt modelId="{783D8986-6E8E-4E97-B0C3-03D0561C5A9C}" type="pres">
      <dgm:prSet presAssocID="{690339E7-47E2-423E-BE71-383111603348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14F31-DDC3-458D-A56F-0FE78EDF75E9}" type="pres">
      <dgm:prSet presAssocID="{73E44098-942C-4592-9114-ADEBB0F4CFB8}" presName="negSpace" presStyleCnt="0"/>
      <dgm:spPr/>
    </dgm:pt>
    <dgm:pt modelId="{36FBF87B-C7F7-4A4A-B5BD-9055D14FBC1F}" type="pres">
      <dgm:prSet presAssocID="{73E44098-942C-4592-9114-ADEBB0F4CFB8}" presName="circle" presStyleLbl="node1" presStyleIdx="0" presStyleCnt="1" custLinFactNeighborX="-96064" custLinFactNeighborY="10854"/>
      <dgm:spPr/>
      <dgm:t>
        <a:bodyPr/>
        <a:lstStyle/>
        <a:p>
          <a:endParaRPr lang="en-US"/>
        </a:p>
      </dgm:t>
    </dgm:pt>
  </dgm:ptLst>
  <dgm:cxnLst>
    <dgm:cxn modelId="{6533D0F7-E4CD-4A61-9419-D4B8604B0319}" srcId="{B6453F82-34F0-4DF0-801A-1DFD5D5A90F2}" destId="{73E44098-942C-4592-9114-ADEBB0F4CFB8}" srcOrd="0" destOrd="0" parTransId="{1FF4EBA6-BBDB-4E57-AFE3-1E05EAE789B1}" sibTransId="{28C03841-DD49-447E-8EBB-712BD670100A}"/>
    <dgm:cxn modelId="{5E424195-D843-4520-B9E7-3D5AB4A571DC}" type="presOf" srcId="{876FA3D6-008B-4361-9175-462D4C8CEF7F}" destId="{142E1C61-7487-45E4-B177-C25A266940B3}" srcOrd="0" destOrd="0" presId="urn:microsoft.com/office/officeart/2005/8/layout/hList9"/>
    <dgm:cxn modelId="{AE79BE84-F8E8-4CA6-9592-D88EE0C5BEA5}" type="presOf" srcId="{D4D032F0-1203-409F-AB78-D9A5F3DA2B66}" destId="{67210D4E-EC56-46BC-BFCC-2B5BE5DE4CE1}" srcOrd="0" destOrd="0" presId="urn:microsoft.com/office/officeart/2005/8/layout/hList9"/>
    <dgm:cxn modelId="{A72AB5F7-A269-4A7D-B182-36878A1DC257}" srcId="{73E44098-942C-4592-9114-ADEBB0F4CFB8}" destId="{D4D032F0-1203-409F-AB78-D9A5F3DA2B66}" srcOrd="1" destOrd="0" parTransId="{F2D477D7-5828-4258-B4FA-84AFD33D1E4D}" sibTransId="{59C8C122-9A52-4350-B378-0FE16777E6A4}"/>
    <dgm:cxn modelId="{FEAFB821-1A5A-4655-A76F-54636BC192C3}" type="presOf" srcId="{73E44098-942C-4592-9114-ADEBB0F4CFB8}" destId="{36FBF87B-C7F7-4A4A-B5BD-9055D14FBC1F}" srcOrd="0" destOrd="0" presId="urn:microsoft.com/office/officeart/2005/8/layout/hList9"/>
    <dgm:cxn modelId="{CDFF0DE2-00A0-4D3E-9473-33FE2ED0B4A6}" srcId="{73E44098-942C-4592-9114-ADEBB0F4CFB8}" destId="{00BC5B63-8287-416E-9097-0896121F4B52}" srcOrd="0" destOrd="0" parTransId="{7DA61CD7-2216-4270-B383-AA5898D3A26C}" sibTransId="{A0ED2AC2-CF54-4A15-AC9C-6DC124CEE656}"/>
    <dgm:cxn modelId="{85BFF9A8-1B3B-4030-AD2E-7205DB706740}" type="presOf" srcId="{876FA3D6-008B-4361-9175-462D4C8CEF7F}" destId="{22221326-4CDD-4378-910F-B28456CAED10}" srcOrd="1" destOrd="0" presId="urn:microsoft.com/office/officeart/2005/8/layout/hList9"/>
    <dgm:cxn modelId="{FC314425-832A-420F-8967-CE30FEFBE9B1}" type="presOf" srcId="{00BC5B63-8287-416E-9097-0896121F4B52}" destId="{C454E644-73B3-42EC-8BAF-1B3532703BCC}" srcOrd="1" destOrd="0" presId="urn:microsoft.com/office/officeart/2005/8/layout/hList9"/>
    <dgm:cxn modelId="{3F1CA156-BD21-4BC6-9E0F-4B601A4B70F0}" type="presOf" srcId="{00BC5B63-8287-416E-9097-0896121F4B52}" destId="{7D43C5DB-6313-438F-9589-CBA019BDD4C7}" srcOrd="0" destOrd="0" presId="urn:microsoft.com/office/officeart/2005/8/layout/hList9"/>
    <dgm:cxn modelId="{6458FB18-CCE8-4E28-9E09-C7C270398D1E}" type="presOf" srcId="{690339E7-47E2-423E-BE71-383111603348}" destId="{8C6EEF1E-7577-4356-A49A-CD4007D2B2B0}" srcOrd="0" destOrd="0" presId="urn:microsoft.com/office/officeart/2005/8/layout/hList9"/>
    <dgm:cxn modelId="{F0002CB4-BED3-403F-A20E-28900249501D}" type="presOf" srcId="{690339E7-47E2-423E-BE71-383111603348}" destId="{783D8986-6E8E-4E97-B0C3-03D0561C5A9C}" srcOrd="1" destOrd="0" presId="urn:microsoft.com/office/officeart/2005/8/layout/hList9"/>
    <dgm:cxn modelId="{2D1B62A9-176C-4FAD-B34B-0CE2E3DC4CF3}" srcId="{73E44098-942C-4592-9114-ADEBB0F4CFB8}" destId="{690339E7-47E2-423E-BE71-383111603348}" srcOrd="3" destOrd="0" parTransId="{07F09264-5654-4D88-9A91-F667A3D9FBA9}" sibTransId="{511AFF23-6CF7-44B7-80C6-68926D348B18}"/>
    <dgm:cxn modelId="{4CFD9FF4-66E4-4D18-83A4-BEBFA23F8A69}" type="presOf" srcId="{D4D032F0-1203-409F-AB78-D9A5F3DA2B66}" destId="{1ACDD3E9-80BD-4D30-AEA8-FB2BA7057EA4}" srcOrd="1" destOrd="0" presId="urn:microsoft.com/office/officeart/2005/8/layout/hList9"/>
    <dgm:cxn modelId="{C80D9E8A-C757-44ED-87C1-6BAF219982B5}" srcId="{73E44098-942C-4592-9114-ADEBB0F4CFB8}" destId="{876FA3D6-008B-4361-9175-462D4C8CEF7F}" srcOrd="2" destOrd="0" parTransId="{ADFE0879-3686-4621-B46C-D69E1E891788}" sibTransId="{E1020C60-7666-4C2E-AB23-A946D8EEFA0E}"/>
    <dgm:cxn modelId="{5BB38CCA-58B1-43BC-9287-8FA56643E40F}" type="presOf" srcId="{B6453F82-34F0-4DF0-801A-1DFD5D5A90F2}" destId="{418C0488-33F4-4C52-B760-BBD8CD765850}" srcOrd="0" destOrd="0" presId="urn:microsoft.com/office/officeart/2005/8/layout/hList9"/>
    <dgm:cxn modelId="{60020E61-34B7-40AF-BB88-6C9395AF8DBB}" type="presParOf" srcId="{418C0488-33F4-4C52-B760-BBD8CD765850}" destId="{D299A84B-6963-4EE0-BE67-6A54B103AF00}" srcOrd="0" destOrd="0" presId="urn:microsoft.com/office/officeart/2005/8/layout/hList9"/>
    <dgm:cxn modelId="{7E719E0B-2D79-4EB4-82BA-34A394637E20}" type="presParOf" srcId="{418C0488-33F4-4C52-B760-BBD8CD765850}" destId="{E08FB4B8-F7FC-4404-8589-8103ADC6E0D0}" srcOrd="1" destOrd="0" presId="urn:microsoft.com/office/officeart/2005/8/layout/hList9"/>
    <dgm:cxn modelId="{B07A92F2-A29A-4A03-841C-CBAB843210A0}" type="presParOf" srcId="{E08FB4B8-F7FC-4404-8589-8103ADC6E0D0}" destId="{A9E92BF1-DD9C-4039-9BF0-6A7AA46ECDB7}" srcOrd="0" destOrd="0" presId="urn:microsoft.com/office/officeart/2005/8/layout/hList9"/>
    <dgm:cxn modelId="{F0B87E72-57C5-4260-98DD-41191C029D0E}" type="presParOf" srcId="{E08FB4B8-F7FC-4404-8589-8103ADC6E0D0}" destId="{902BB1DA-A6F0-4210-A4C9-FBEC69E45A71}" srcOrd="1" destOrd="0" presId="urn:microsoft.com/office/officeart/2005/8/layout/hList9"/>
    <dgm:cxn modelId="{17356021-BEFE-4099-947E-C029F0B20514}" type="presParOf" srcId="{902BB1DA-A6F0-4210-A4C9-FBEC69E45A71}" destId="{7D43C5DB-6313-438F-9589-CBA019BDD4C7}" srcOrd="0" destOrd="0" presId="urn:microsoft.com/office/officeart/2005/8/layout/hList9"/>
    <dgm:cxn modelId="{7551C684-E555-48FE-8FF6-54928650A68D}" type="presParOf" srcId="{902BB1DA-A6F0-4210-A4C9-FBEC69E45A71}" destId="{C454E644-73B3-42EC-8BAF-1B3532703BCC}" srcOrd="1" destOrd="0" presId="urn:microsoft.com/office/officeart/2005/8/layout/hList9"/>
    <dgm:cxn modelId="{B8D27B4B-E3CB-4605-87EA-3A4A6D7D80DD}" type="presParOf" srcId="{E08FB4B8-F7FC-4404-8589-8103ADC6E0D0}" destId="{8A9C85E0-7832-403C-99C4-C3A9336BB054}" srcOrd="2" destOrd="0" presId="urn:microsoft.com/office/officeart/2005/8/layout/hList9"/>
    <dgm:cxn modelId="{5E0D0631-3E81-430F-B759-3CCE9450D0B7}" type="presParOf" srcId="{8A9C85E0-7832-403C-99C4-C3A9336BB054}" destId="{67210D4E-EC56-46BC-BFCC-2B5BE5DE4CE1}" srcOrd="0" destOrd="0" presId="urn:microsoft.com/office/officeart/2005/8/layout/hList9"/>
    <dgm:cxn modelId="{C1F15A1E-822F-45B8-A5DE-1F7A34386121}" type="presParOf" srcId="{8A9C85E0-7832-403C-99C4-C3A9336BB054}" destId="{1ACDD3E9-80BD-4D30-AEA8-FB2BA7057EA4}" srcOrd="1" destOrd="0" presId="urn:microsoft.com/office/officeart/2005/8/layout/hList9"/>
    <dgm:cxn modelId="{9BA96544-E200-41B7-8201-C96273779B9E}" type="presParOf" srcId="{E08FB4B8-F7FC-4404-8589-8103ADC6E0D0}" destId="{996ED292-E150-4472-BC37-3D227A6E5BEC}" srcOrd="3" destOrd="0" presId="urn:microsoft.com/office/officeart/2005/8/layout/hList9"/>
    <dgm:cxn modelId="{CBA3C788-ACBE-41F9-904F-58DB501B5AFA}" type="presParOf" srcId="{996ED292-E150-4472-BC37-3D227A6E5BEC}" destId="{142E1C61-7487-45E4-B177-C25A266940B3}" srcOrd="0" destOrd="0" presId="urn:microsoft.com/office/officeart/2005/8/layout/hList9"/>
    <dgm:cxn modelId="{77FB4BA2-42C0-4663-B243-4C0F7AC68238}" type="presParOf" srcId="{996ED292-E150-4472-BC37-3D227A6E5BEC}" destId="{22221326-4CDD-4378-910F-B28456CAED10}" srcOrd="1" destOrd="0" presId="urn:microsoft.com/office/officeart/2005/8/layout/hList9"/>
    <dgm:cxn modelId="{3BECA8C3-1AED-4728-A4EE-9D262218CE8C}" type="presParOf" srcId="{E08FB4B8-F7FC-4404-8589-8103ADC6E0D0}" destId="{80E7FA3C-4E73-4E90-817D-6985F620B821}" srcOrd="4" destOrd="0" presId="urn:microsoft.com/office/officeart/2005/8/layout/hList9"/>
    <dgm:cxn modelId="{D6DC5078-1F25-40B4-9F7F-29627E554BED}" type="presParOf" srcId="{80E7FA3C-4E73-4E90-817D-6985F620B821}" destId="{8C6EEF1E-7577-4356-A49A-CD4007D2B2B0}" srcOrd="0" destOrd="0" presId="urn:microsoft.com/office/officeart/2005/8/layout/hList9"/>
    <dgm:cxn modelId="{751E70DE-5030-4A9A-801F-B0B639E1861A}" type="presParOf" srcId="{80E7FA3C-4E73-4E90-817D-6985F620B821}" destId="{783D8986-6E8E-4E97-B0C3-03D0561C5A9C}" srcOrd="1" destOrd="0" presId="urn:microsoft.com/office/officeart/2005/8/layout/hList9"/>
    <dgm:cxn modelId="{7D5285AA-9A0B-4BDE-815C-D7A8A650215D}" type="presParOf" srcId="{418C0488-33F4-4C52-B760-BBD8CD765850}" destId="{02C14F31-DDC3-458D-A56F-0FE78EDF75E9}" srcOrd="2" destOrd="0" presId="urn:microsoft.com/office/officeart/2005/8/layout/hList9"/>
    <dgm:cxn modelId="{920B790E-CDC8-4E6C-BB98-8148C9EA4181}" type="presParOf" srcId="{418C0488-33F4-4C52-B760-BBD8CD765850}" destId="{36FBF87B-C7F7-4A4A-B5BD-9055D14FBC1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B95967-F14C-420C-9F19-9D98BDC88B6A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2B2231D-2255-4068-B8A6-8F1F7DD46827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برنامه‌ریزی و طراحی در امور فرهنگی، تربیتی، اجتماعی و علمی دانشجویی و اعضای هیات علمی و کارکنان.</a:t>
          </a:r>
          <a:endParaRPr lang="en-US" sz="1800" dirty="0"/>
        </a:p>
      </dgm:t>
    </dgm:pt>
    <dgm:pt modelId="{5ACFBC96-8FBD-4501-BC90-ABB4ABC65489}" type="parTrans" cxnId="{25A5C703-B149-461A-9077-422F5E98052A}">
      <dgm:prSet/>
      <dgm:spPr/>
      <dgm:t>
        <a:bodyPr/>
        <a:lstStyle/>
        <a:p>
          <a:endParaRPr lang="en-US" sz="1600"/>
        </a:p>
      </dgm:t>
    </dgm:pt>
    <dgm:pt modelId="{3FA9AF4B-292E-4FD2-836E-78BF1A1F0CA6}" type="sibTrans" cxnId="{25A5C703-B149-461A-9077-422F5E98052A}">
      <dgm:prSet/>
      <dgm:spPr/>
      <dgm:t>
        <a:bodyPr/>
        <a:lstStyle/>
        <a:p>
          <a:endParaRPr lang="en-US" sz="1600"/>
        </a:p>
      </dgm:t>
    </dgm:pt>
    <dgm:pt modelId="{54885899-5446-40CF-8801-606DEC83A3A2}">
      <dgm:prSet phldrT="[Text]" custT="1"/>
      <dgm:spPr/>
      <dgm:t>
        <a:bodyPr/>
        <a:lstStyle/>
        <a:p>
          <a:pPr rtl="1"/>
          <a:r>
            <a:rPr lang="fa-IR" sz="1600" dirty="0" smtClean="0">
              <a:cs typeface="B Yagut" pitchFamily="2" charset="-78"/>
            </a:rPr>
            <a:t>ارائه پیشنهاد وایده‌های فرهنگی و اجتماعی مفید و </a:t>
          </a:r>
          <a:r>
            <a:rPr lang="fa-IR" sz="1600" dirty="0" smtClean="0">
              <a:cs typeface="B Yagut" pitchFamily="2" charset="-78"/>
            </a:rPr>
            <a:t>موثر</a:t>
          </a:r>
          <a:endParaRPr lang="fa-IR" sz="1600" dirty="0" smtClean="0">
            <a:cs typeface="B Yagut" pitchFamily="2" charset="-78"/>
          </a:endParaRPr>
        </a:p>
      </dgm:t>
    </dgm:pt>
    <dgm:pt modelId="{7400D466-363A-4495-B2F4-FFF56E1DA6D3}" type="parTrans" cxnId="{5397D2CB-368C-4CCF-B007-F22B080C6E31}">
      <dgm:prSet/>
      <dgm:spPr/>
      <dgm:t>
        <a:bodyPr/>
        <a:lstStyle/>
        <a:p>
          <a:endParaRPr lang="en-US" sz="1600"/>
        </a:p>
      </dgm:t>
    </dgm:pt>
    <dgm:pt modelId="{8910EF08-B74C-466A-B14D-2F1C48A52227}" type="sibTrans" cxnId="{5397D2CB-368C-4CCF-B007-F22B080C6E31}">
      <dgm:prSet/>
      <dgm:spPr/>
      <dgm:t>
        <a:bodyPr/>
        <a:lstStyle/>
        <a:p>
          <a:endParaRPr lang="en-US" sz="1600"/>
        </a:p>
      </dgm:t>
    </dgm:pt>
    <dgm:pt modelId="{C54192F8-EDE2-4624-B063-59F8E553539E}">
      <dgm:prSet phldrT="[Text]" custT="1"/>
      <dgm:spPr/>
      <dgm:t>
        <a:bodyPr tIns="274320"/>
        <a:lstStyle/>
        <a:p>
          <a:pPr rtl="1"/>
          <a:r>
            <a:rPr lang="fa-IR" sz="1800" dirty="0" smtClean="0">
              <a:cs typeface="B Yagut" pitchFamily="2" charset="-78"/>
            </a:rPr>
            <a:t>مشارکت در اجرای امورفرهنگی، تربیتی، اجتماعی(مشارکت فعالانه در تشکیل جلسات هم‌اندیشی اساتید و نشست و جلسات دانشجویی جهت تبیین مباحث ومشکلات و رفع شبهات اعتقادی و...)</a:t>
          </a:r>
          <a:endParaRPr lang="en-US" sz="1800" dirty="0"/>
        </a:p>
      </dgm:t>
    </dgm:pt>
    <dgm:pt modelId="{1B6DF301-8A84-4D17-90BE-A229F815423E}" type="parTrans" cxnId="{DA0E540D-408E-4596-95EC-065C43430815}">
      <dgm:prSet/>
      <dgm:spPr/>
      <dgm:t>
        <a:bodyPr/>
        <a:lstStyle/>
        <a:p>
          <a:endParaRPr lang="en-US" sz="1600"/>
        </a:p>
      </dgm:t>
    </dgm:pt>
    <dgm:pt modelId="{14808A9B-403F-49E6-8CEF-8CA852E8E9D1}" type="sibTrans" cxnId="{DA0E540D-408E-4596-95EC-065C43430815}">
      <dgm:prSet/>
      <dgm:spPr/>
      <dgm:t>
        <a:bodyPr/>
        <a:lstStyle/>
        <a:p>
          <a:endParaRPr lang="en-US" sz="1600"/>
        </a:p>
      </dgm:t>
    </dgm:pt>
    <dgm:pt modelId="{1F2CCD6F-751E-43BD-9C1A-4574B34BA21D}">
      <dgm:prSet phldrT="[Text]" custT="1"/>
      <dgm:spPr/>
      <dgm:t>
        <a:bodyPr/>
        <a:lstStyle/>
        <a:p>
          <a:pPr rtl="1"/>
          <a:r>
            <a:rPr lang="fa-IR" sz="1600" dirty="0" smtClean="0">
              <a:cs typeface="B Yagut" pitchFamily="2" charset="-78"/>
            </a:rPr>
            <a:t>مدیریت و اجرای </a:t>
          </a:r>
          <a:r>
            <a:rPr lang="fa-IR" sz="1600" dirty="0" smtClean="0">
              <a:cs typeface="B Yagut" pitchFamily="2" charset="-78"/>
            </a:rPr>
            <a:t>جلسات</a:t>
          </a:r>
          <a:endParaRPr lang="fa-IR" sz="1600" dirty="0" smtClean="0">
            <a:cs typeface="B Yagut" pitchFamily="2" charset="-78"/>
          </a:endParaRPr>
        </a:p>
      </dgm:t>
    </dgm:pt>
    <dgm:pt modelId="{29F5389C-1CA3-4146-BA8D-102915748D38}" type="parTrans" cxnId="{76C50116-FBF2-4756-AECA-50CE5FB4B408}">
      <dgm:prSet/>
      <dgm:spPr/>
      <dgm:t>
        <a:bodyPr/>
        <a:lstStyle/>
        <a:p>
          <a:endParaRPr lang="en-US" sz="1600"/>
        </a:p>
      </dgm:t>
    </dgm:pt>
    <dgm:pt modelId="{30807639-2E62-40FC-B696-6C54223CDFCD}" type="sibTrans" cxnId="{76C50116-FBF2-4756-AECA-50CE5FB4B408}">
      <dgm:prSet/>
      <dgm:spPr/>
      <dgm:t>
        <a:bodyPr/>
        <a:lstStyle/>
        <a:p>
          <a:endParaRPr lang="en-US" sz="1600"/>
        </a:p>
      </dgm:t>
    </dgm:pt>
    <dgm:pt modelId="{52B39D16-3574-4413-B9FA-F7C859F49D06}">
      <dgm:prSet phldrT="[Text]" custT="1"/>
      <dgm:spPr/>
      <dgm:t>
        <a:bodyPr/>
        <a:lstStyle/>
        <a:p>
          <a:pPr rtl="1"/>
          <a:r>
            <a:rPr lang="fa-IR" sz="1600" dirty="0" smtClean="0">
              <a:cs typeface="B Yagut" pitchFamily="2" charset="-78"/>
            </a:rPr>
            <a:t>شرکت در </a:t>
          </a:r>
          <a:r>
            <a:rPr lang="fa-IR" sz="1600" dirty="0" smtClean="0">
              <a:cs typeface="B Yagut" pitchFamily="2" charset="-78"/>
            </a:rPr>
            <a:t>جلسات</a:t>
          </a:r>
          <a:endParaRPr lang="fa-IR" sz="1600" dirty="0" smtClean="0">
            <a:cs typeface="B Yagut" pitchFamily="2" charset="-78"/>
          </a:endParaRPr>
        </a:p>
      </dgm:t>
    </dgm:pt>
    <dgm:pt modelId="{04B6E236-E6DC-438C-9D50-5489E2D28D64}" type="parTrans" cxnId="{CE071B8C-0F13-4410-A34E-E9EED4940E54}">
      <dgm:prSet/>
      <dgm:spPr/>
      <dgm:t>
        <a:bodyPr/>
        <a:lstStyle/>
        <a:p>
          <a:endParaRPr lang="en-US" sz="1600"/>
        </a:p>
      </dgm:t>
    </dgm:pt>
    <dgm:pt modelId="{FB2FC4D9-9CF1-469F-A79E-4B961E69AE60}" type="sibTrans" cxnId="{CE071B8C-0F13-4410-A34E-E9EED4940E54}">
      <dgm:prSet/>
      <dgm:spPr/>
      <dgm:t>
        <a:bodyPr/>
        <a:lstStyle/>
        <a:p>
          <a:endParaRPr lang="en-US" sz="1600"/>
        </a:p>
      </dgm:t>
    </dgm:pt>
    <dgm:pt modelId="{3A2CC92C-3FC0-43A3-8282-4BCD26F16268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سایر فعالیت‌های مرتبط با تایید کمیسیون تخصصی ذیربط</a:t>
          </a:r>
          <a:endParaRPr lang="en-US" sz="1800" dirty="0"/>
        </a:p>
      </dgm:t>
    </dgm:pt>
    <dgm:pt modelId="{B99F5A26-12B3-4341-9BDA-A75AF3F9DF33}" type="parTrans" cxnId="{C7618089-DA3E-4012-B24E-8242BB103C7E}">
      <dgm:prSet/>
      <dgm:spPr/>
      <dgm:t>
        <a:bodyPr/>
        <a:lstStyle/>
        <a:p>
          <a:endParaRPr lang="en-US" sz="1600"/>
        </a:p>
      </dgm:t>
    </dgm:pt>
    <dgm:pt modelId="{D300FBD2-AEB6-4375-BF61-859342A00D16}" type="sibTrans" cxnId="{C7618089-DA3E-4012-B24E-8242BB103C7E}">
      <dgm:prSet/>
      <dgm:spPr/>
      <dgm:t>
        <a:bodyPr/>
        <a:lstStyle/>
        <a:p>
          <a:endParaRPr lang="en-US" sz="1600"/>
        </a:p>
      </dgm:t>
    </dgm:pt>
    <dgm:pt modelId="{DFE1C53F-F359-4319-9200-9028A88B0619}">
      <dgm:prSet phldrT="[Text]" custT="1"/>
      <dgm:spPr/>
      <dgm:t>
        <a:bodyPr/>
        <a:lstStyle/>
        <a:p>
          <a:pPr rtl="1"/>
          <a:r>
            <a:rPr lang="fa-IR" sz="1600" dirty="0" smtClean="0">
              <a:cs typeface="B Yagut" pitchFamily="2" charset="-78"/>
            </a:rPr>
            <a:t>(ارائه خدمات مشاوره‌ای علمی، فرهنگی، تربیتی، اجتماعی و آموزشی به دانشجویان و طلاب حضور مستمر و تاثیرگذار در مراکز دانشجویی اعم از کانون‌ها، مساجد،خوابگاه‌ها و</a:t>
          </a:r>
          <a:r>
            <a:rPr lang="fa-IR" sz="1600" dirty="0" smtClean="0">
              <a:cs typeface="B Yagut" pitchFamily="2" charset="-78"/>
            </a:rPr>
            <a:t>...)</a:t>
          </a:r>
          <a:endParaRPr lang="fa-IR" sz="1600" dirty="0" smtClean="0">
            <a:cs typeface="B Yagut" pitchFamily="2" charset="-78"/>
          </a:endParaRPr>
        </a:p>
      </dgm:t>
    </dgm:pt>
    <dgm:pt modelId="{23B0E2B1-C076-4D29-8523-9ADA02B8CCBE}" type="parTrans" cxnId="{8E41032A-C902-48CD-ACB3-46C8F1185C48}">
      <dgm:prSet/>
      <dgm:spPr/>
      <dgm:t>
        <a:bodyPr/>
        <a:lstStyle/>
        <a:p>
          <a:endParaRPr lang="en-US" sz="1600"/>
        </a:p>
      </dgm:t>
    </dgm:pt>
    <dgm:pt modelId="{AF37D15A-AF3B-4848-9F9F-48455DCEB291}" type="sibTrans" cxnId="{8E41032A-C902-48CD-ACB3-46C8F1185C48}">
      <dgm:prSet/>
      <dgm:spPr/>
      <dgm:t>
        <a:bodyPr/>
        <a:lstStyle/>
        <a:p>
          <a:endParaRPr lang="en-US" sz="1600"/>
        </a:p>
      </dgm:t>
    </dgm:pt>
    <dgm:pt modelId="{8A7861C8-C334-4C8A-A90E-DB91CBCD995A}">
      <dgm:prSet phldrT="[Text]" custT="1"/>
      <dgm:spPr/>
      <dgm:t>
        <a:bodyPr/>
        <a:lstStyle/>
        <a:p>
          <a:pPr rtl="1"/>
          <a:r>
            <a:rPr lang="fa-IR" sz="1600" dirty="0" smtClean="0">
              <a:cs typeface="B Yagut" pitchFamily="2" charset="-78"/>
            </a:rPr>
            <a:t>سخنرانی در </a:t>
          </a:r>
          <a:r>
            <a:rPr lang="fa-IR" sz="1600" dirty="0" smtClean="0">
              <a:cs typeface="B Yagut" pitchFamily="2" charset="-78"/>
            </a:rPr>
            <a:t>جلسات</a:t>
          </a:r>
          <a:endParaRPr lang="fa-IR" sz="1600" dirty="0" smtClean="0">
            <a:cs typeface="B Yagut" pitchFamily="2" charset="-78"/>
          </a:endParaRPr>
        </a:p>
      </dgm:t>
    </dgm:pt>
    <dgm:pt modelId="{0E60649E-A11A-4EE2-B836-62222181A2A8}" type="parTrans" cxnId="{9C23BC26-4BA0-4BAF-9AF7-69255FE39E9D}">
      <dgm:prSet/>
      <dgm:spPr/>
      <dgm:t>
        <a:bodyPr/>
        <a:lstStyle/>
        <a:p>
          <a:endParaRPr lang="en-US"/>
        </a:p>
      </dgm:t>
    </dgm:pt>
    <dgm:pt modelId="{0B0077DB-09C7-4719-9D4B-CB51732D4BDD}" type="sibTrans" cxnId="{9C23BC26-4BA0-4BAF-9AF7-69255FE39E9D}">
      <dgm:prSet/>
      <dgm:spPr/>
      <dgm:t>
        <a:bodyPr/>
        <a:lstStyle/>
        <a:p>
          <a:endParaRPr lang="en-US"/>
        </a:p>
      </dgm:t>
    </dgm:pt>
    <dgm:pt modelId="{D68105ED-CEC0-475D-9F5F-8570569C0B86}" type="pres">
      <dgm:prSet presAssocID="{3BB95967-F14C-420C-9F19-9D98BDC88B6A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E2B04E-0950-4175-BB0A-58EB6A8C7314}" type="pres">
      <dgm:prSet presAssocID="{72B2231D-2255-4068-B8A6-8F1F7DD46827}" presName="compNode" presStyleCnt="0"/>
      <dgm:spPr/>
      <dgm:t>
        <a:bodyPr/>
        <a:lstStyle/>
        <a:p>
          <a:endParaRPr lang="en-US"/>
        </a:p>
      </dgm:t>
    </dgm:pt>
    <dgm:pt modelId="{291F6E20-CACD-40B7-81F1-EC994E46F8D2}" type="pres">
      <dgm:prSet presAssocID="{72B2231D-2255-4068-B8A6-8F1F7DD46827}" presName="aNode" presStyleLbl="bgShp" presStyleIdx="0" presStyleCnt="3"/>
      <dgm:spPr/>
      <dgm:t>
        <a:bodyPr/>
        <a:lstStyle/>
        <a:p>
          <a:endParaRPr lang="en-US"/>
        </a:p>
      </dgm:t>
    </dgm:pt>
    <dgm:pt modelId="{9BCFBE9C-F892-4878-9FDD-E871CE6A1227}" type="pres">
      <dgm:prSet presAssocID="{72B2231D-2255-4068-B8A6-8F1F7DD46827}" presName="textNode" presStyleLbl="bgShp" presStyleIdx="0" presStyleCnt="3"/>
      <dgm:spPr/>
      <dgm:t>
        <a:bodyPr/>
        <a:lstStyle/>
        <a:p>
          <a:endParaRPr lang="en-US"/>
        </a:p>
      </dgm:t>
    </dgm:pt>
    <dgm:pt modelId="{F896EABE-44C7-4A82-B1CA-F9EBBA9734C3}" type="pres">
      <dgm:prSet presAssocID="{72B2231D-2255-4068-B8A6-8F1F7DD46827}" presName="compChildNode" presStyleCnt="0"/>
      <dgm:spPr/>
      <dgm:t>
        <a:bodyPr/>
        <a:lstStyle/>
        <a:p>
          <a:endParaRPr lang="en-US"/>
        </a:p>
      </dgm:t>
    </dgm:pt>
    <dgm:pt modelId="{0DBF3A0A-B150-4E0F-A1EF-38B2D7061590}" type="pres">
      <dgm:prSet presAssocID="{72B2231D-2255-4068-B8A6-8F1F7DD46827}" presName="theInnerList" presStyleCnt="0"/>
      <dgm:spPr/>
      <dgm:t>
        <a:bodyPr/>
        <a:lstStyle/>
        <a:p>
          <a:endParaRPr lang="en-US"/>
        </a:p>
      </dgm:t>
    </dgm:pt>
    <dgm:pt modelId="{E8BC42A6-2B76-49C4-9BDC-C53A7398D2BE}" type="pres">
      <dgm:prSet presAssocID="{54885899-5446-40CF-8801-606DEC83A3A2}" presName="childNode" presStyleLbl="node1" presStyleIdx="0" presStyleCnt="5" custLinFactNeighborX="648" custLinFactNeighborY="4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66CB2-CECD-4EE1-B7EE-6973602B4695}" type="pres">
      <dgm:prSet presAssocID="{72B2231D-2255-4068-B8A6-8F1F7DD46827}" presName="aSpace" presStyleCnt="0"/>
      <dgm:spPr/>
      <dgm:t>
        <a:bodyPr/>
        <a:lstStyle/>
        <a:p>
          <a:endParaRPr lang="en-US"/>
        </a:p>
      </dgm:t>
    </dgm:pt>
    <dgm:pt modelId="{4CF00A1A-EC63-4800-BC2C-08994F9E2113}" type="pres">
      <dgm:prSet presAssocID="{C54192F8-EDE2-4624-B063-59F8E553539E}" presName="compNode" presStyleCnt="0"/>
      <dgm:spPr/>
      <dgm:t>
        <a:bodyPr/>
        <a:lstStyle/>
        <a:p>
          <a:endParaRPr lang="en-US"/>
        </a:p>
      </dgm:t>
    </dgm:pt>
    <dgm:pt modelId="{FB2FC10A-A473-42E3-AF2C-4C709B3B3FF9}" type="pres">
      <dgm:prSet presAssocID="{C54192F8-EDE2-4624-B063-59F8E553539E}" presName="aNode" presStyleLbl="bgShp" presStyleIdx="1" presStyleCnt="3" custScaleX="130665"/>
      <dgm:spPr/>
      <dgm:t>
        <a:bodyPr/>
        <a:lstStyle/>
        <a:p>
          <a:endParaRPr lang="en-US"/>
        </a:p>
      </dgm:t>
    </dgm:pt>
    <dgm:pt modelId="{B385C515-1A3C-4B76-838D-6BA3E7A31ECE}" type="pres">
      <dgm:prSet presAssocID="{C54192F8-EDE2-4624-B063-59F8E553539E}" presName="textNode" presStyleLbl="bgShp" presStyleIdx="1" presStyleCnt="3"/>
      <dgm:spPr/>
      <dgm:t>
        <a:bodyPr/>
        <a:lstStyle/>
        <a:p>
          <a:endParaRPr lang="en-US"/>
        </a:p>
      </dgm:t>
    </dgm:pt>
    <dgm:pt modelId="{372BD9DE-557F-4890-A2E4-8B9482609CA4}" type="pres">
      <dgm:prSet presAssocID="{C54192F8-EDE2-4624-B063-59F8E553539E}" presName="compChildNode" presStyleCnt="0"/>
      <dgm:spPr/>
      <dgm:t>
        <a:bodyPr/>
        <a:lstStyle/>
        <a:p>
          <a:endParaRPr lang="en-US"/>
        </a:p>
      </dgm:t>
    </dgm:pt>
    <dgm:pt modelId="{DEC74A40-FD20-43B8-9018-A5C00C6A5EE4}" type="pres">
      <dgm:prSet presAssocID="{C54192F8-EDE2-4624-B063-59F8E553539E}" presName="theInnerList" presStyleCnt="0"/>
      <dgm:spPr/>
      <dgm:t>
        <a:bodyPr/>
        <a:lstStyle/>
        <a:p>
          <a:endParaRPr lang="en-US"/>
        </a:p>
      </dgm:t>
    </dgm:pt>
    <dgm:pt modelId="{21EACA27-3366-4B89-A973-B1BC612C18C6}" type="pres">
      <dgm:prSet presAssocID="{1F2CCD6F-751E-43BD-9C1A-4574B34BA21D}" presName="childNode" presStyleLbl="node1" presStyleIdx="1" presStyleCnt="5" custLinFactY="251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3AD84-816C-4554-8102-8DFB109F536F}" type="pres">
      <dgm:prSet presAssocID="{1F2CCD6F-751E-43BD-9C1A-4574B34BA21D}" presName="aSpace2" presStyleCnt="0"/>
      <dgm:spPr/>
      <dgm:t>
        <a:bodyPr/>
        <a:lstStyle/>
        <a:p>
          <a:endParaRPr lang="en-US"/>
        </a:p>
      </dgm:t>
    </dgm:pt>
    <dgm:pt modelId="{E337774B-0B1B-4903-B8CA-BF6F3E11799C}" type="pres">
      <dgm:prSet presAssocID="{8A7861C8-C334-4C8A-A90E-DB91CBCD995A}" presName="childNode" presStyleLbl="node1" presStyleIdx="2" presStyleCnt="5" custLinFactY="7626" custLinFactNeighborX="291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BDB22-26E7-4C78-80EB-CABFB90237A3}" type="pres">
      <dgm:prSet presAssocID="{8A7861C8-C334-4C8A-A90E-DB91CBCD995A}" presName="aSpace2" presStyleCnt="0"/>
      <dgm:spPr/>
      <dgm:t>
        <a:bodyPr/>
        <a:lstStyle/>
        <a:p>
          <a:endParaRPr lang="en-US"/>
        </a:p>
      </dgm:t>
    </dgm:pt>
    <dgm:pt modelId="{59950016-029C-4BB6-A757-BBED4E7E1EC9}" type="pres">
      <dgm:prSet presAssocID="{52B39D16-3574-4413-B9FA-F7C859F49D06}" presName="childNode" presStyleLbl="node1" presStyleIdx="3" presStyleCnt="5" custLinFactY="251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8596C-259E-4EE4-9CB2-2C1E6A600BFC}" type="pres">
      <dgm:prSet presAssocID="{C54192F8-EDE2-4624-B063-59F8E553539E}" presName="aSpace" presStyleCnt="0"/>
      <dgm:spPr/>
      <dgm:t>
        <a:bodyPr/>
        <a:lstStyle/>
        <a:p>
          <a:endParaRPr lang="en-US"/>
        </a:p>
      </dgm:t>
    </dgm:pt>
    <dgm:pt modelId="{646A6A02-013F-4239-B448-26DA2B1423BF}" type="pres">
      <dgm:prSet presAssocID="{3A2CC92C-3FC0-43A3-8282-4BCD26F16268}" presName="compNode" presStyleCnt="0"/>
      <dgm:spPr/>
      <dgm:t>
        <a:bodyPr/>
        <a:lstStyle/>
        <a:p>
          <a:endParaRPr lang="en-US"/>
        </a:p>
      </dgm:t>
    </dgm:pt>
    <dgm:pt modelId="{3232E66C-0B5E-438F-88FF-0C9CEC334011}" type="pres">
      <dgm:prSet presAssocID="{3A2CC92C-3FC0-43A3-8282-4BCD26F16268}" presName="aNode" presStyleLbl="bgShp" presStyleIdx="2" presStyleCnt="3"/>
      <dgm:spPr/>
      <dgm:t>
        <a:bodyPr/>
        <a:lstStyle/>
        <a:p>
          <a:endParaRPr lang="en-US"/>
        </a:p>
      </dgm:t>
    </dgm:pt>
    <dgm:pt modelId="{594EDD0F-8F41-499C-BE32-1962BE7BC081}" type="pres">
      <dgm:prSet presAssocID="{3A2CC92C-3FC0-43A3-8282-4BCD26F16268}" presName="textNode" presStyleLbl="bgShp" presStyleIdx="2" presStyleCnt="3"/>
      <dgm:spPr/>
      <dgm:t>
        <a:bodyPr/>
        <a:lstStyle/>
        <a:p>
          <a:endParaRPr lang="en-US"/>
        </a:p>
      </dgm:t>
    </dgm:pt>
    <dgm:pt modelId="{FEEC601C-61EB-45FF-96E0-BA572D734233}" type="pres">
      <dgm:prSet presAssocID="{3A2CC92C-3FC0-43A3-8282-4BCD26F16268}" presName="compChildNode" presStyleCnt="0"/>
      <dgm:spPr/>
      <dgm:t>
        <a:bodyPr/>
        <a:lstStyle/>
        <a:p>
          <a:endParaRPr lang="en-US"/>
        </a:p>
      </dgm:t>
    </dgm:pt>
    <dgm:pt modelId="{17D223D1-E8A7-456C-823E-97FF59E04E29}" type="pres">
      <dgm:prSet presAssocID="{3A2CC92C-3FC0-43A3-8282-4BCD26F16268}" presName="theInnerList" presStyleCnt="0"/>
      <dgm:spPr/>
      <dgm:t>
        <a:bodyPr/>
        <a:lstStyle/>
        <a:p>
          <a:endParaRPr lang="en-US"/>
        </a:p>
      </dgm:t>
    </dgm:pt>
    <dgm:pt modelId="{8EFEA58B-464C-4C07-BCDF-468E43D424D6}" type="pres">
      <dgm:prSet presAssocID="{DFE1C53F-F359-4319-9200-9028A88B0619}" presName="childNode" presStyleLbl="node1" presStyleIdx="4" presStyleCnt="5" custLinFactNeighborX="-81" custLinFactNeighborY="4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4290E3-4C17-48C5-9701-8016DB1B3A27}" type="presOf" srcId="{54885899-5446-40CF-8801-606DEC83A3A2}" destId="{E8BC42A6-2B76-49C4-9BDC-C53A7398D2BE}" srcOrd="0" destOrd="0" presId="urn:microsoft.com/office/officeart/2005/8/layout/lProcess2"/>
    <dgm:cxn modelId="{DA0E540D-408E-4596-95EC-065C43430815}" srcId="{3BB95967-F14C-420C-9F19-9D98BDC88B6A}" destId="{C54192F8-EDE2-4624-B063-59F8E553539E}" srcOrd="1" destOrd="0" parTransId="{1B6DF301-8A84-4D17-90BE-A229F815423E}" sibTransId="{14808A9B-403F-49E6-8CEF-8CA852E8E9D1}"/>
    <dgm:cxn modelId="{DA18E70B-7FD2-40C4-84D2-4E5A0EB6F8C2}" type="presOf" srcId="{72B2231D-2255-4068-B8A6-8F1F7DD46827}" destId="{9BCFBE9C-F892-4878-9FDD-E871CE6A1227}" srcOrd="1" destOrd="0" presId="urn:microsoft.com/office/officeart/2005/8/layout/lProcess2"/>
    <dgm:cxn modelId="{4F152572-DB7A-41ED-B732-547A74115D35}" type="presOf" srcId="{8A7861C8-C334-4C8A-A90E-DB91CBCD995A}" destId="{E337774B-0B1B-4903-B8CA-BF6F3E11799C}" srcOrd="0" destOrd="0" presId="urn:microsoft.com/office/officeart/2005/8/layout/lProcess2"/>
    <dgm:cxn modelId="{C7618089-DA3E-4012-B24E-8242BB103C7E}" srcId="{3BB95967-F14C-420C-9F19-9D98BDC88B6A}" destId="{3A2CC92C-3FC0-43A3-8282-4BCD26F16268}" srcOrd="2" destOrd="0" parTransId="{B99F5A26-12B3-4341-9BDA-A75AF3F9DF33}" sibTransId="{D300FBD2-AEB6-4375-BF61-859342A00D16}"/>
    <dgm:cxn modelId="{98B078CC-CD5F-4863-8DF4-F639ABE1E37E}" type="presOf" srcId="{1F2CCD6F-751E-43BD-9C1A-4574B34BA21D}" destId="{21EACA27-3366-4B89-A973-B1BC612C18C6}" srcOrd="0" destOrd="0" presId="urn:microsoft.com/office/officeart/2005/8/layout/lProcess2"/>
    <dgm:cxn modelId="{25A5C703-B149-461A-9077-422F5E98052A}" srcId="{3BB95967-F14C-420C-9F19-9D98BDC88B6A}" destId="{72B2231D-2255-4068-B8A6-8F1F7DD46827}" srcOrd="0" destOrd="0" parTransId="{5ACFBC96-8FBD-4501-BC90-ABB4ABC65489}" sibTransId="{3FA9AF4B-292E-4FD2-836E-78BF1A1F0CA6}"/>
    <dgm:cxn modelId="{CE071B8C-0F13-4410-A34E-E9EED4940E54}" srcId="{C54192F8-EDE2-4624-B063-59F8E553539E}" destId="{52B39D16-3574-4413-B9FA-F7C859F49D06}" srcOrd="2" destOrd="0" parTransId="{04B6E236-E6DC-438C-9D50-5489E2D28D64}" sibTransId="{FB2FC4D9-9CF1-469F-A79E-4B961E69AE60}"/>
    <dgm:cxn modelId="{9C23BC26-4BA0-4BAF-9AF7-69255FE39E9D}" srcId="{C54192F8-EDE2-4624-B063-59F8E553539E}" destId="{8A7861C8-C334-4C8A-A90E-DB91CBCD995A}" srcOrd="1" destOrd="0" parTransId="{0E60649E-A11A-4EE2-B836-62222181A2A8}" sibTransId="{0B0077DB-09C7-4719-9D4B-CB51732D4BDD}"/>
    <dgm:cxn modelId="{E5E06CB5-BFA1-4470-9C00-5930A8C9FA94}" type="presOf" srcId="{DFE1C53F-F359-4319-9200-9028A88B0619}" destId="{8EFEA58B-464C-4C07-BCDF-468E43D424D6}" srcOrd="0" destOrd="0" presId="urn:microsoft.com/office/officeart/2005/8/layout/lProcess2"/>
    <dgm:cxn modelId="{8E41032A-C902-48CD-ACB3-46C8F1185C48}" srcId="{3A2CC92C-3FC0-43A3-8282-4BCD26F16268}" destId="{DFE1C53F-F359-4319-9200-9028A88B0619}" srcOrd="0" destOrd="0" parTransId="{23B0E2B1-C076-4D29-8523-9ADA02B8CCBE}" sibTransId="{AF37D15A-AF3B-4848-9F9F-48455DCEB291}"/>
    <dgm:cxn modelId="{5397D2CB-368C-4CCF-B007-F22B080C6E31}" srcId="{72B2231D-2255-4068-B8A6-8F1F7DD46827}" destId="{54885899-5446-40CF-8801-606DEC83A3A2}" srcOrd="0" destOrd="0" parTransId="{7400D466-363A-4495-B2F4-FFF56E1DA6D3}" sibTransId="{8910EF08-B74C-466A-B14D-2F1C48A52227}"/>
    <dgm:cxn modelId="{B191779A-12E9-45FB-A64F-3060A4C68E7A}" type="presOf" srcId="{52B39D16-3574-4413-B9FA-F7C859F49D06}" destId="{59950016-029C-4BB6-A757-BBED4E7E1EC9}" srcOrd="0" destOrd="0" presId="urn:microsoft.com/office/officeart/2005/8/layout/lProcess2"/>
    <dgm:cxn modelId="{C3DD859A-5E38-4177-977E-C2D230734030}" type="presOf" srcId="{3BB95967-F14C-420C-9F19-9D98BDC88B6A}" destId="{D68105ED-CEC0-475D-9F5F-8570569C0B86}" srcOrd="0" destOrd="0" presId="urn:microsoft.com/office/officeart/2005/8/layout/lProcess2"/>
    <dgm:cxn modelId="{6B0D540F-EFDE-4A7B-8066-1CA681DB879E}" type="presOf" srcId="{C54192F8-EDE2-4624-B063-59F8E553539E}" destId="{B385C515-1A3C-4B76-838D-6BA3E7A31ECE}" srcOrd="1" destOrd="0" presId="urn:microsoft.com/office/officeart/2005/8/layout/lProcess2"/>
    <dgm:cxn modelId="{83B2979B-46D3-47D3-8CB5-FBCA3E4FBF30}" type="presOf" srcId="{3A2CC92C-3FC0-43A3-8282-4BCD26F16268}" destId="{594EDD0F-8F41-499C-BE32-1962BE7BC081}" srcOrd="1" destOrd="0" presId="urn:microsoft.com/office/officeart/2005/8/layout/lProcess2"/>
    <dgm:cxn modelId="{B6DBC9C7-EBA4-44B7-B865-7D17BEB584E8}" type="presOf" srcId="{72B2231D-2255-4068-B8A6-8F1F7DD46827}" destId="{291F6E20-CACD-40B7-81F1-EC994E46F8D2}" srcOrd="0" destOrd="0" presId="urn:microsoft.com/office/officeart/2005/8/layout/lProcess2"/>
    <dgm:cxn modelId="{76C50116-FBF2-4756-AECA-50CE5FB4B408}" srcId="{C54192F8-EDE2-4624-B063-59F8E553539E}" destId="{1F2CCD6F-751E-43BD-9C1A-4574B34BA21D}" srcOrd="0" destOrd="0" parTransId="{29F5389C-1CA3-4146-BA8D-102915748D38}" sibTransId="{30807639-2E62-40FC-B696-6C54223CDFCD}"/>
    <dgm:cxn modelId="{A2EC9AE1-B048-466B-A208-74E8A18B4BD6}" type="presOf" srcId="{3A2CC92C-3FC0-43A3-8282-4BCD26F16268}" destId="{3232E66C-0B5E-438F-88FF-0C9CEC334011}" srcOrd="0" destOrd="0" presId="urn:microsoft.com/office/officeart/2005/8/layout/lProcess2"/>
    <dgm:cxn modelId="{67FC8B2F-5A7D-4C41-B8E6-40E07C86ED73}" type="presOf" srcId="{C54192F8-EDE2-4624-B063-59F8E553539E}" destId="{FB2FC10A-A473-42E3-AF2C-4C709B3B3FF9}" srcOrd="0" destOrd="0" presId="urn:microsoft.com/office/officeart/2005/8/layout/lProcess2"/>
    <dgm:cxn modelId="{7F7AEDF8-23C0-40A2-A76C-74F3711C611E}" type="presParOf" srcId="{D68105ED-CEC0-475D-9F5F-8570569C0B86}" destId="{56E2B04E-0950-4175-BB0A-58EB6A8C7314}" srcOrd="0" destOrd="0" presId="urn:microsoft.com/office/officeart/2005/8/layout/lProcess2"/>
    <dgm:cxn modelId="{4A095FDE-1891-4B21-A469-2A92D232589C}" type="presParOf" srcId="{56E2B04E-0950-4175-BB0A-58EB6A8C7314}" destId="{291F6E20-CACD-40B7-81F1-EC994E46F8D2}" srcOrd="0" destOrd="0" presId="urn:microsoft.com/office/officeart/2005/8/layout/lProcess2"/>
    <dgm:cxn modelId="{C639C446-325F-49A3-BB2F-DE8D712D72A9}" type="presParOf" srcId="{56E2B04E-0950-4175-BB0A-58EB6A8C7314}" destId="{9BCFBE9C-F892-4878-9FDD-E871CE6A1227}" srcOrd="1" destOrd="0" presId="urn:microsoft.com/office/officeart/2005/8/layout/lProcess2"/>
    <dgm:cxn modelId="{EAE231B8-BA88-4A01-99A7-C1C24DCAA424}" type="presParOf" srcId="{56E2B04E-0950-4175-BB0A-58EB6A8C7314}" destId="{F896EABE-44C7-4A82-B1CA-F9EBBA9734C3}" srcOrd="2" destOrd="0" presId="urn:microsoft.com/office/officeart/2005/8/layout/lProcess2"/>
    <dgm:cxn modelId="{14039E2A-7E1D-4A59-9491-0A2D605E60B2}" type="presParOf" srcId="{F896EABE-44C7-4A82-B1CA-F9EBBA9734C3}" destId="{0DBF3A0A-B150-4E0F-A1EF-38B2D7061590}" srcOrd="0" destOrd="0" presId="urn:microsoft.com/office/officeart/2005/8/layout/lProcess2"/>
    <dgm:cxn modelId="{67BB311B-96C2-465C-944D-1417AD6BA6DF}" type="presParOf" srcId="{0DBF3A0A-B150-4E0F-A1EF-38B2D7061590}" destId="{E8BC42A6-2B76-49C4-9BDC-C53A7398D2BE}" srcOrd="0" destOrd="0" presId="urn:microsoft.com/office/officeart/2005/8/layout/lProcess2"/>
    <dgm:cxn modelId="{EB8BFFD6-AABB-4F81-9317-5C623A9523F8}" type="presParOf" srcId="{D68105ED-CEC0-475D-9F5F-8570569C0B86}" destId="{7F166CB2-CECD-4EE1-B7EE-6973602B4695}" srcOrd="1" destOrd="0" presId="urn:microsoft.com/office/officeart/2005/8/layout/lProcess2"/>
    <dgm:cxn modelId="{FBF89323-980A-403C-A271-9908FD927FCF}" type="presParOf" srcId="{D68105ED-CEC0-475D-9F5F-8570569C0B86}" destId="{4CF00A1A-EC63-4800-BC2C-08994F9E2113}" srcOrd="2" destOrd="0" presId="urn:microsoft.com/office/officeart/2005/8/layout/lProcess2"/>
    <dgm:cxn modelId="{AA5C09F3-D976-4DD1-815E-53CD55DA5CD8}" type="presParOf" srcId="{4CF00A1A-EC63-4800-BC2C-08994F9E2113}" destId="{FB2FC10A-A473-42E3-AF2C-4C709B3B3FF9}" srcOrd="0" destOrd="0" presId="urn:microsoft.com/office/officeart/2005/8/layout/lProcess2"/>
    <dgm:cxn modelId="{4A41DCAC-D321-4886-A132-9D64FE41C379}" type="presParOf" srcId="{4CF00A1A-EC63-4800-BC2C-08994F9E2113}" destId="{B385C515-1A3C-4B76-838D-6BA3E7A31ECE}" srcOrd="1" destOrd="0" presId="urn:microsoft.com/office/officeart/2005/8/layout/lProcess2"/>
    <dgm:cxn modelId="{BB54BF02-863E-420C-8848-11EE58568E20}" type="presParOf" srcId="{4CF00A1A-EC63-4800-BC2C-08994F9E2113}" destId="{372BD9DE-557F-4890-A2E4-8B9482609CA4}" srcOrd="2" destOrd="0" presId="urn:microsoft.com/office/officeart/2005/8/layout/lProcess2"/>
    <dgm:cxn modelId="{35ECD1A8-B188-4C38-A6E2-CE344493A17F}" type="presParOf" srcId="{372BD9DE-557F-4890-A2E4-8B9482609CA4}" destId="{DEC74A40-FD20-43B8-9018-A5C00C6A5EE4}" srcOrd="0" destOrd="0" presId="urn:microsoft.com/office/officeart/2005/8/layout/lProcess2"/>
    <dgm:cxn modelId="{91DF22AF-48E0-45C2-A9EE-EA9974BEE4B7}" type="presParOf" srcId="{DEC74A40-FD20-43B8-9018-A5C00C6A5EE4}" destId="{21EACA27-3366-4B89-A973-B1BC612C18C6}" srcOrd="0" destOrd="0" presId="urn:microsoft.com/office/officeart/2005/8/layout/lProcess2"/>
    <dgm:cxn modelId="{3C5ED2F6-A818-4E17-9ED5-95C3C5E86753}" type="presParOf" srcId="{DEC74A40-FD20-43B8-9018-A5C00C6A5EE4}" destId="{4A83AD84-816C-4554-8102-8DFB109F536F}" srcOrd="1" destOrd="0" presId="urn:microsoft.com/office/officeart/2005/8/layout/lProcess2"/>
    <dgm:cxn modelId="{D587CD98-85F4-45DE-B882-BA44F1A74E26}" type="presParOf" srcId="{DEC74A40-FD20-43B8-9018-A5C00C6A5EE4}" destId="{E337774B-0B1B-4903-B8CA-BF6F3E11799C}" srcOrd="2" destOrd="0" presId="urn:microsoft.com/office/officeart/2005/8/layout/lProcess2"/>
    <dgm:cxn modelId="{A1E90680-95E7-4804-BE79-0E0D63005AE3}" type="presParOf" srcId="{DEC74A40-FD20-43B8-9018-A5C00C6A5EE4}" destId="{85EBDB22-26E7-4C78-80EB-CABFB90237A3}" srcOrd="3" destOrd="0" presId="urn:microsoft.com/office/officeart/2005/8/layout/lProcess2"/>
    <dgm:cxn modelId="{1ACE619B-7837-466A-9B5E-4FEAA47D124F}" type="presParOf" srcId="{DEC74A40-FD20-43B8-9018-A5C00C6A5EE4}" destId="{59950016-029C-4BB6-A757-BBED4E7E1EC9}" srcOrd="4" destOrd="0" presId="urn:microsoft.com/office/officeart/2005/8/layout/lProcess2"/>
    <dgm:cxn modelId="{2E71C744-CAC5-4E80-847A-58ABAA1EC99D}" type="presParOf" srcId="{D68105ED-CEC0-475D-9F5F-8570569C0B86}" destId="{5728596C-259E-4EE4-9CB2-2C1E6A600BFC}" srcOrd="3" destOrd="0" presId="urn:microsoft.com/office/officeart/2005/8/layout/lProcess2"/>
    <dgm:cxn modelId="{A4E16FF7-1943-43B9-9024-9639CC057066}" type="presParOf" srcId="{D68105ED-CEC0-475D-9F5F-8570569C0B86}" destId="{646A6A02-013F-4239-B448-26DA2B1423BF}" srcOrd="4" destOrd="0" presId="urn:microsoft.com/office/officeart/2005/8/layout/lProcess2"/>
    <dgm:cxn modelId="{F2FB1573-2D88-46C4-8B83-048DAE0F304C}" type="presParOf" srcId="{646A6A02-013F-4239-B448-26DA2B1423BF}" destId="{3232E66C-0B5E-438F-88FF-0C9CEC334011}" srcOrd="0" destOrd="0" presId="urn:microsoft.com/office/officeart/2005/8/layout/lProcess2"/>
    <dgm:cxn modelId="{11721AE1-76A2-4E05-A28E-38CA5905E955}" type="presParOf" srcId="{646A6A02-013F-4239-B448-26DA2B1423BF}" destId="{594EDD0F-8F41-499C-BE32-1962BE7BC081}" srcOrd="1" destOrd="0" presId="urn:microsoft.com/office/officeart/2005/8/layout/lProcess2"/>
    <dgm:cxn modelId="{152B2DAD-AE51-4533-930D-FE2EAFFAD6D0}" type="presParOf" srcId="{646A6A02-013F-4239-B448-26DA2B1423BF}" destId="{FEEC601C-61EB-45FF-96E0-BA572D734233}" srcOrd="2" destOrd="0" presId="urn:microsoft.com/office/officeart/2005/8/layout/lProcess2"/>
    <dgm:cxn modelId="{0A2527AC-383D-4BC4-9465-02CAA00F29E8}" type="presParOf" srcId="{FEEC601C-61EB-45FF-96E0-BA572D734233}" destId="{17D223D1-E8A7-456C-823E-97FF59E04E29}" srcOrd="0" destOrd="0" presId="urn:microsoft.com/office/officeart/2005/8/layout/lProcess2"/>
    <dgm:cxn modelId="{F6F73505-1CEC-4583-A1AD-C8B491F3E13D}" type="presParOf" srcId="{17D223D1-E8A7-456C-823E-97FF59E04E29}" destId="{8EFEA58B-464C-4C07-BCDF-468E43D424D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94D3D9-BA88-4701-AAE8-3B87AE15FB2D}" type="doc">
      <dgm:prSet loTypeId="urn:microsoft.com/office/officeart/2005/8/layout/radial3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D0F725-4EA0-4F4C-B39E-A78E99D6F872}">
      <dgm:prSet phldrT="[Text]" custT="1"/>
      <dgm:spPr/>
      <dgm:t>
        <a:bodyPr/>
        <a:lstStyle/>
        <a:p>
          <a:pPr rtl="1"/>
          <a:r>
            <a:rPr lang="fa-IR" sz="1800" dirty="0" smtClean="0">
              <a:latin typeface="Calibri"/>
              <a:ea typeface="Calibri"/>
              <a:cs typeface="B Yagut" pitchFamily="2" charset="-78"/>
            </a:rPr>
            <a:t>کسب لوح تقدیر در زمینه‌های ترویج فرهنگ ایثار و شهادت، داشتن مسئولیت فرهنگی، گرامی‌داشت دفاع‌مقدس و دهه فجر، موضوعات قرآنی و نهج‌البلاغه، عفاف و حجاب و زمینه های مرتبط.</a:t>
          </a:r>
          <a:endParaRPr lang="en-US" sz="1800" dirty="0">
            <a:cs typeface="B Yagut" pitchFamily="2" charset="-78"/>
          </a:endParaRPr>
        </a:p>
      </dgm:t>
    </dgm:pt>
    <dgm:pt modelId="{48D0D73C-A468-456D-922D-79CC593364D5}" type="parTrans" cxnId="{0D8CE8FA-9E80-42EB-9870-587A560CD422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BCAD960B-EB76-4D83-B909-19B75D1C72DD}" type="sibTrans" cxnId="{0D8CE8FA-9E80-42EB-9870-587A560CD422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8AFF1ED1-BDC7-4DD3-8271-666AF233F518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بین </a:t>
          </a:r>
          <a:r>
            <a:rPr lang="fa-IR" sz="1800" dirty="0" smtClean="0">
              <a:cs typeface="B Yagut" pitchFamily="2" charset="-78"/>
            </a:rPr>
            <a:t>المللی</a:t>
          </a:r>
          <a:endParaRPr lang="fa-IR" sz="1800" dirty="0" smtClean="0">
            <a:cs typeface="B Yagut" pitchFamily="2" charset="-78"/>
          </a:endParaRPr>
        </a:p>
      </dgm:t>
    </dgm:pt>
    <dgm:pt modelId="{16698D72-DC42-4EBB-B56B-47E472E5855D}" type="parTrans" cxnId="{E04CA0EA-2C93-470A-A439-BD8D4CED185C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85929D63-789E-43A4-92B4-01D6D7FB5637}" type="sibTrans" cxnId="{E04CA0EA-2C93-470A-A439-BD8D4CED185C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B897A5A2-4513-461F-934A-18BAECF8A5CC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کشوری</a:t>
          </a:r>
          <a:endParaRPr lang="fa-IR" sz="1800" dirty="0" smtClean="0">
            <a:cs typeface="B Yagut" pitchFamily="2" charset="-78"/>
          </a:endParaRPr>
        </a:p>
      </dgm:t>
    </dgm:pt>
    <dgm:pt modelId="{31E366CE-2909-425C-83AD-BE877B3AD42F}" type="parTrans" cxnId="{68605CC5-C813-403D-A7E0-1C3B15926D7A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8749789D-2EF6-4828-BE2E-1AA92FC0DDFF}" type="sibTrans" cxnId="{68605CC5-C813-403D-A7E0-1C3B15926D7A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9EF30A81-5172-4553-92C4-6BC2FA16EE8D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استانی</a:t>
          </a:r>
          <a:endParaRPr lang="fa-IR" sz="1800" dirty="0" smtClean="0">
            <a:cs typeface="B Yagut" pitchFamily="2" charset="-78"/>
          </a:endParaRPr>
        </a:p>
      </dgm:t>
    </dgm:pt>
    <dgm:pt modelId="{0D503780-C3EC-4D6C-95DD-8AB250D1D1EF}" type="parTrans" cxnId="{E295C88F-EA82-4ED8-A493-3CB56A600106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48107BCB-233D-4FA9-97B9-AFBD4D65A3D2}" type="sibTrans" cxnId="{E295C88F-EA82-4ED8-A493-3CB56A600106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8A0BD39A-AF6E-4DC0-87DB-9AEA95506F6B}">
      <dgm:prSet phldrT="[Text]" custT="1"/>
      <dgm:spPr/>
      <dgm:t>
        <a:bodyPr/>
        <a:lstStyle/>
        <a:p>
          <a:pPr rtl="1"/>
          <a:r>
            <a:rPr lang="fa-IR" sz="1800" dirty="0" smtClean="0">
              <a:cs typeface="B Yagut" pitchFamily="2" charset="-78"/>
            </a:rPr>
            <a:t>دانشگاهی</a:t>
          </a:r>
          <a:endParaRPr lang="fa-IR" sz="1800" dirty="0" smtClean="0">
            <a:cs typeface="B Yagut" pitchFamily="2" charset="-78"/>
          </a:endParaRPr>
        </a:p>
      </dgm:t>
    </dgm:pt>
    <dgm:pt modelId="{A86B640F-7C4A-4714-BE7D-0FF6EE6DBF74}" type="parTrans" cxnId="{80C2648A-3169-46EF-9DE9-640E40D77382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1C0364E4-594A-4BAA-8995-9A81FD78F9A1}" type="sibTrans" cxnId="{80C2648A-3169-46EF-9DE9-640E40D77382}">
      <dgm:prSet/>
      <dgm:spPr/>
      <dgm:t>
        <a:bodyPr/>
        <a:lstStyle/>
        <a:p>
          <a:pPr rtl="1"/>
          <a:endParaRPr lang="en-US" sz="1800">
            <a:cs typeface="B Yagut" pitchFamily="2" charset="-78"/>
          </a:endParaRPr>
        </a:p>
      </dgm:t>
    </dgm:pt>
    <dgm:pt modelId="{E35F712C-368C-4AE2-A09E-F5767BC3A541}" type="pres">
      <dgm:prSet presAssocID="{6A94D3D9-BA88-4701-AAE8-3B87AE15FB2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7DC574-A919-4360-9400-A7D0EAF78ECD}" type="pres">
      <dgm:prSet presAssocID="{6A94D3D9-BA88-4701-AAE8-3B87AE15FB2D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28012409-4DC6-4503-A194-8E17699D2969}" type="pres">
      <dgm:prSet presAssocID="{9AD0F725-4EA0-4F4C-B39E-A78E99D6F872}" presName="centerShape" presStyleLbl="vennNode1" presStyleIdx="0" presStyleCnt="5" custScaleX="196480" custScaleY="136622"/>
      <dgm:spPr/>
      <dgm:t>
        <a:bodyPr/>
        <a:lstStyle/>
        <a:p>
          <a:endParaRPr lang="en-US"/>
        </a:p>
      </dgm:t>
    </dgm:pt>
    <dgm:pt modelId="{A391A3D8-4730-44E9-B146-F7803F981CED}" type="pres">
      <dgm:prSet presAssocID="{8AFF1ED1-BDC7-4DD3-8271-666AF233F518}" presName="node" presStyleLbl="vennNode1" presStyleIdx="1" presStyleCnt="5" custScaleX="122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CD803-D5A6-4BC2-8702-34A77D808B92}" type="pres">
      <dgm:prSet presAssocID="{B897A5A2-4513-461F-934A-18BAECF8A5CC}" presName="node" presStyleLbl="vennNode1" presStyleIdx="2" presStyleCnt="5" custScaleX="123449" custScaleY="98514" custRadScaleRad="156753" custRadScaleInc="-1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86C89-82CE-4874-AA6B-AB750C9FBCDF}" type="pres">
      <dgm:prSet presAssocID="{9EF30A81-5172-4553-92C4-6BC2FA16EE8D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2463B-8909-41E2-A885-8F2FD8C69E5D}" type="pres">
      <dgm:prSet presAssocID="{8A0BD39A-AF6E-4DC0-87DB-9AEA95506F6B}" presName="node" presStyleLbl="vennNode1" presStyleIdx="4" presStyleCnt="5" custScaleX="119582" custRadScaleRad="161464" custRadScaleInc="-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C2648A-3169-46EF-9DE9-640E40D77382}" srcId="{9AD0F725-4EA0-4F4C-B39E-A78E99D6F872}" destId="{8A0BD39A-AF6E-4DC0-87DB-9AEA95506F6B}" srcOrd="3" destOrd="0" parTransId="{A86B640F-7C4A-4714-BE7D-0FF6EE6DBF74}" sibTransId="{1C0364E4-594A-4BAA-8995-9A81FD78F9A1}"/>
    <dgm:cxn modelId="{42579C49-F551-4384-ADA6-86FBABB63342}" type="presOf" srcId="{8AFF1ED1-BDC7-4DD3-8271-666AF233F518}" destId="{A391A3D8-4730-44E9-B146-F7803F981CED}" srcOrd="0" destOrd="0" presId="urn:microsoft.com/office/officeart/2005/8/layout/radial3"/>
    <dgm:cxn modelId="{0D8CE8FA-9E80-42EB-9870-587A560CD422}" srcId="{6A94D3D9-BA88-4701-AAE8-3B87AE15FB2D}" destId="{9AD0F725-4EA0-4F4C-B39E-A78E99D6F872}" srcOrd="0" destOrd="0" parTransId="{48D0D73C-A468-456D-922D-79CC593364D5}" sibTransId="{BCAD960B-EB76-4D83-B909-19B75D1C72DD}"/>
    <dgm:cxn modelId="{68605CC5-C813-403D-A7E0-1C3B15926D7A}" srcId="{9AD0F725-4EA0-4F4C-B39E-A78E99D6F872}" destId="{B897A5A2-4513-461F-934A-18BAECF8A5CC}" srcOrd="1" destOrd="0" parTransId="{31E366CE-2909-425C-83AD-BE877B3AD42F}" sibTransId="{8749789D-2EF6-4828-BE2E-1AA92FC0DDFF}"/>
    <dgm:cxn modelId="{E04CA0EA-2C93-470A-A439-BD8D4CED185C}" srcId="{9AD0F725-4EA0-4F4C-B39E-A78E99D6F872}" destId="{8AFF1ED1-BDC7-4DD3-8271-666AF233F518}" srcOrd="0" destOrd="0" parTransId="{16698D72-DC42-4EBB-B56B-47E472E5855D}" sibTransId="{85929D63-789E-43A4-92B4-01D6D7FB5637}"/>
    <dgm:cxn modelId="{EA2347B3-AC47-472C-BECC-36ABEA7A8A0A}" type="presOf" srcId="{9AD0F725-4EA0-4F4C-B39E-A78E99D6F872}" destId="{28012409-4DC6-4503-A194-8E17699D2969}" srcOrd="0" destOrd="0" presId="urn:microsoft.com/office/officeart/2005/8/layout/radial3"/>
    <dgm:cxn modelId="{3CF5EFED-17B1-40EA-A51C-0D1CC72D7EA9}" type="presOf" srcId="{6A94D3D9-BA88-4701-AAE8-3B87AE15FB2D}" destId="{E35F712C-368C-4AE2-A09E-F5767BC3A541}" srcOrd="0" destOrd="0" presId="urn:microsoft.com/office/officeart/2005/8/layout/radial3"/>
    <dgm:cxn modelId="{93FD2EEB-D517-4B92-BDCB-107A6360E797}" type="presOf" srcId="{B897A5A2-4513-461F-934A-18BAECF8A5CC}" destId="{FCCCD803-D5A6-4BC2-8702-34A77D808B92}" srcOrd="0" destOrd="0" presId="urn:microsoft.com/office/officeart/2005/8/layout/radial3"/>
    <dgm:cxn modelId="{A95623EB-6535-4791-9B31-29AFA1CE1CD8}" type="presOf" srcId="{8A0BD39A-AF6E-4DC0-87DB-9AEA95506F6B}" destId="{A342463B-8909-41E2-A885-8F2FD8C69E5D}" srcOrd="0" destOrd="0" presId="urn:microsoft.com/office/officeart/2005/8/layout/radial3"/>
    <dgm:cxn modelId="{E295C88F-EA82-4ED8-A493-3CB56A600106}" srcId="{9AD0F725-4EA0-4F4C-B39E-A78E99D6F872}" destId="{9EF30A81-5172-4553-92C4-6BC2FA16EE8D}" srcOrd="2" destOrd="0" parTransId="{0D503780-C3EC-4D6C-95DD-8AB250D1D1EF}" sibTransId="{48107BCB-233D-4FA9-97B9-AFBD4D65A3D2}"/>
    <dgm:cxn modelId="{D2B653D8-04D3-438F-9DD5-F41C11DC77EC}" type="presOf" srcId="{9EF30A81-5172-4553-92C4-6BC2FA16EE8D}" destId="{EE486C89-82CE-4874-AA6B-AB750C9FBCDF}" srcOrd="0" destOrd="0" presId="urn:microsoft.com/office/officeart/2005/8/layout/radial3"/>
    <dgm:cxn modelId="{B0A9367F-910C-4FA7-85F1-B86F429CB1A4}" type="presParOf" srcId="{E35F712C-368C-4AE2-A09E-F5767BC3A541}" destId="{A37DC574-A919-4360-9400-A7D0EAF78ECD}" srcOrd="0" destOrd="0" presId="urn:microsoft.com/office/officeart/2005/8/layout/radial3"/>
    <dgm:cxn modelId="{1C0988FD-40EA-444E-B4C9-CDDBE994604F}" type="presParOf" srcId="{A37DC574-A919-4360-9400-A7D0EAF78ECD}" destId="{28012409-4DC6-4503-A194-8E17699D2969}" srcOrd="0" destOrd="0" presId="urn:microsoft.com/office/officeart/2005/8/layout/radial3"/>
    <dgm:cxn modelId="{78F622AF-C9F9-4E1D-B24F-DECD048BF9BF}" type="presParOf" srcId="{A37DC574-A919-4360-9400-A7D0EAF78ECD}" destId="{A391A3D8-4730-44E9-B146-F7803F981CED}" srcOrd="1" destOrd="0" presId="urn:microsoft.com/office/officeart/2005/8/layout/radial3"/>
    <dgm:cxn modelId="{59CD9067-60D9-4CFB-8BC1-0179288760E9}" type="presParOf" srcId="{A37DC574-A919-4360-9400-A7D0EAF78ECD}" destId="{FCCCD803-D5A6-4BC2-8702-34A77D808B92}" srcOrd="2" destOrd="0" presId="urn:microsoft.com/office/officeart/2005/8/layout/radial3"/>
    <dgm:cxn modelId="{EE8E6D21-BC22-43BB-90A4-1692619D4170}" type="presParOf" srcId="{A37DC574-A919-4360-9400-A7D0EAF78ECD}" destId="{EE486C89-82CE-4874-AA6B-AB750C9FBCDF}" srcOrd="3" destOrd="0" presId="urn:microsoft.com/office/officeart/2005/8/layout/radial3"/>
    <dgm:cxn modelId="{D1A06084-B1BE-4202-9C41-4973E38DE780}" type="presParOf" srcId="{A37DC574-A919-4360-9400-A7D0EAF78ECD}" destId="{A342463B-8909-41E2-A885-8F2FD8C69E5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91CCCE-A1BE-4EDF-BA76-7D13F48C9525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7CA3558-B344-4259-97BB-5821A3DE32BF}">
      <dgm:prSet phldrT="[Text]" custT="1"/>
      <dgm:spPr/>
      <dgm:t>
        <a:bodyPr/>
        <a:lstStyle/>
        <a:p>
          <a:pPr rtl="1"/>
          <a:r>
            <a:rPr lang="fa-IR" sz="2000" dirty="0" smtClean="0">
              <a:latin typeface="Calibri"/>
              <a:ea typeface="Calibri"/>
              <a:cs typeface="B Yagut" pitchFamily="2" charset="-78"/>
            </a:rPr>
            <a:t>برگزاری و مشارکت در کرسی‌های نقد و نظریه‌پردازی</a:t>
          </a:r>
          <a:endParaRPr lang="en-US" sz="2000" dirty="0">
            <a:cs typeface="B Yagut" pitchFamily="2" charset="-78"/>
          </a:endParaRPr>
        </a:p>
      </dgm:t>
    </dgm:pt>
    <dgm:pt modelId="{149B14DC-97E0-42A4-BEDB-FDB34FD2543D}" type="parTrans" cxnId="{EEDD8919-0E3C-4853-8F22-E57359281767}">
      <dgm:prSet/>
      <dgm:spPr/>
      <dgm:t>
        <a:bodyPr/>
        <a:lstStyle/>
        <a:p>
          <a:pPr rtl="1"/>
          <a:endParaRPr lang="en-US" sz="2000">
            <a:cs typeface="B Yagut" pitchFamily="2" charset="-78"/>
          </a:endParaRPr>
        </a:p>
      </dgm:t>
    </dgm:pt>
    <dgm:pt modelId="{5A676FA5-7D32-4BA0-9776-96F08285A9F0}" type="sibTrans" cxnId="{EEDD8919-0E3C-4853-8F22-E57359281767}">
      <dgm:prSet/>
      <dgm:spPr/>
      <dgm:t>
        <a:bodyPr/>
        <a:lstStyle/>
        <a:p>
          <a:pPr rtl="1"/>
          <a:endParaRPr lang="en-US" sz="2000">
            <a:cs typeface="B Yagut" pitchFamily="2" charset="-78"/>
          </a:endParaRPr>
        </a:p>
      </dgm:t>
    </dgm:pt>
    <dgm:pt modelId="{D4E4BF16-C6C2-4E1F-B87F-005F99DD2F2C}">
      <dgm:prSet phldrT="[Text]" custT="1"/>
      <dgm:spPr/>
      <dgm:t>
        <a:bodyPr/>
        <a:lstStyle/>
        <a:p>
          <a:pPr rtl="1"/>
          <a:r>
            <a:rPr lang="fa-IR" sz="2000" dirty="0" smtClean="0">
              <a:latin typeface="Calibri"/>
              <a:ea typeface="Calibri"/>
              <a:cs typeface="B Yagut" pitchFamily="2" charset="-78"/>
            </a:rPr>
            <a:t>ارایه نظریه و دفاع ازآن در کرسی‌های نقد و نظریه‌پردازی</a:t>
          </a:r>
          <a:endParaRPr lang="en-US" sz="2000" dirty="0">
            <a:cs typeface="B Yagut" pitchFamily="2" charset="-78"/>
          </a:endParaRPr>
        </a:p>
      </dgm:t>
    </dgm:pt>
    <dgm:pt modelId="{7382B9F2-A42B-45E3-8343-48F7E30F60B4}" type="parTrans" cxnId="{CB9F68B1-0E94-42B2-9AC6-C14514D6327A}">
      <dgm:prSet/>
      <dgm:spPr/>
      <dgm:t>
        <a:bodyPr/>
        <a:lstStyle/>
        <a:p>
          <a:pPr rtl="1"/>
          <a:endParaRPr lang="en-US" sz="2000">
            <a:cs typeface="B Yagut" pitchFamily="2" charset="-78"/>
          </a:endParaRPr>
        </a:p>
      </dgm:t>
    </dgm:pt>
    <dgm:pt modelId="{58366AF8-070E-48DA-AB27-CE5CB07653B0}" type="sibTrans" cxnId="{CB9F68B1-0E94-42B2-9AC6-C14514D6327A}">
      <dgm:prSet/>
      <dgm:spPr/>
      <dgm:t>
        <a:bodyPr/>
        <a:lstStyle/>
        <a:p>
          <a:pPr rtl="1"/>
          <a:endParaRPr lang="en-US" sz="2000">
            <a:cs typeface="B Yagut" pitchFamily="2" charset="-78"/>
          </a:endParaRPr>
        </a:p>
      </dgm:t>
    </dgm:pt>
    <dgm:pt modelId="{C0085F98-3998-4C56-9F91-81EA8BD63DD5}">
      <dgm:prSet phldrT="[Text]" custT="1"/>
      <dgm:spPr/>
      <dgm:t>
        <a:bodyPr/>
        <a:lstStyle/>
        <a:p>
          <a:pPr rtl="1"/>
          <a:r>
            <a:rPr lang="fa-IR" sz="2000" dirty="0" smtClean="0">
              <a:latin typeface="Calibri"/>
              <a:ea typeface="Calibri"/>
              <a:cs typeface="B Yagut" pitchFamily="2" charset="-78"/>
            </a:rPr>
            <a:t>داوری یا مجری کرسی‌های نقد و نظریه‌پردازی</a:t>
          </a:r>
          <a:endParaRPr lang="en-US" sz="2000" dirty="0">
            <a:cs typeface="B Yagut" pitchFamily="2" charset="-78"/>
          </a:endParaRPr>
        </a:p>
      </dgm:t>
    </dgm:pt>
    <dgm:pt modelId="{29187F3B-101E-4322-A736-9330A0F7705A}" type="parTrans" cxnId="{2951C268-0100-4174-9D50-714613120121}">
      <dgm:prSet/>
      <dgm:spPr/>
      <dgm:t>
        <a:bodyPr/>
        <a:lstStyle/>
        <a:p>
          <a:pPr rtl="1"/>
          <a:endParaRPr lang="en-US" sz="2000">
            <a:cs typeface="B Yagut" pitchFamily="2" charset="-78"/>
          </a:endParaRPr>
        </a:p>
      </dgm:t>
    </dgm:pt>
    <dgm:pt modelId="{B7F7631A-40ED-4E83-B26A-48E522D6B020}" type="sibTrans" cxnId="{2951C268-0100-4174-9D50-714613120121}">
      <dgm:prSet/>
      <dgm:spPr/>
      <dgm:t>
        <a:bodyPr/>
        <a:lstStyle/>
        <a:p>
          <a:pPr rtl="1"/>
          <a:endParaRPr lang="en-US" sz="2000">
            <a:cs typeface="B Yagut" pitchFamily="2" charset="-78"/>
          </a:endParaRPr>
        </a:p>
      </dgm:t>
    </dgm:pt>
    <dgm:pt modelId="{0D51443B-08A1-4C36-9EEC-48770526B78A}" type="pres">
      <dgm:prSet presAssocID="{2191CCCE-A1BE-4EDF-BA76-7D13F48C9525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0DD821-FC4B-463A-92AB-729444AA2826}" type="pres">
      <dgm:prSet presAssocID="{F7CA3558-B344-4259-97BB-5821A3DE32BF}" presName="linNode" presStyleCnt="0"/>
      <dgm:spPr/>
    </dgm:pt>
    <dgm:pt modelId="{89AF57E2-6A46-4CD5-B761-2C0775A41C1C}" type="pres">
      <dgm:prSet presAssocID="{F7CA3558-B344-4259-97BB-5821A3DE32BF}" presName="parentText" presStyleLbl="node1" presStyleIdx="0" presStyleCnt="3" custScaleX="5141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4F26A-8C98-4BDD-85D8-B2721B52DA46}" type="pres">
      <dgm:prSet presAssocID="{5A676FA5-7D32-4BA0-9776-96F08285A9F0}" presName="sp" presStyleCnt="0"/>
      <dgm:spPr/>
    </dgm:pt>
    <dgm:pt modelId="{CB2A81E4-7D12-4396-B619-A2D1B4427718}" type="pres">
      <dgm:prSet presAssocID="{D4E4BF16-C6C2-4E1F-B87F-005F99DD2F2C}" presName="linNode" presStyleCnt="0"/>
      <dgm:spPr/>
    </dgm:pt>
    <dgm:pt modelId="{1E7A302E-0A4A-448A-B8E5-D151035593B6}" type="pres">
      <dgm:prSet presAssocID="{D4E4BF16-C6C2-4E1F-B87F-005F99DD2F2C}" presName="parentText" presStyleLbl="node1" presStyleIdx="1" presStyleCnt="3" custScaleX="5141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81EA4-5D55-4233-8402-7B88905EBE29}" type="pres">
      <dgm:prSet presAssocID="{58366AF8-070E-48DA-AB27-CE5CB07653B0}" presName="sp" presStyleCnt="0"/>
      <dgm:spPr/>
    </dgm:pt>
    <dgm:pt modelId="{9526A646-AC52-404D-B06B-96C231A578EE}" type="pres">
      <dgm:prSet presAssocID="{C0085F98-3998-4C56-9F91-81EA8BD63DD5}" presName="linNode" presStyleCnt="0"/>
      <dgm:spPr/>
    </dgm:pt>
    <dgm:pt modelId="{34650D66-4A77-46A9-8AED-94005245CE8C}" type="pres">
      <dgm:prSet presAssocID="{C0085F98-3998-4C56-9F91-81EA8BD63DD5}" presName="parentText" presStyleLbl="node1" presStyleIdx="2" presStyleCnt="3" custScaleX="5141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9BEA64-2D84-4848-A408-C8C1907310D2}" type="presOf" srcId="{2191CCCE-A1BE-4EDF-BA76-7D13F48C9525}" destId="{0D51443B-08A1-4C36-9EEC-48770526B78A}" srcOrd="0" destOrd="0" presId="urn:microsoft.com/office/officeart/2005/8/layout/vList5"/>
    <dgm:cxn modelId="{236A91C6-7118-49A7-B15E-90F15E46E122}" type="presOf" srcId="{D4E4BF16-C6C2-4E1F-B87F-005F99DD2F2C}" destId="{1E7A302E-0A4A-448A-B8E5-D151035593B6}" srcOrd="0" destOrd="0" presId="urn:microsoft.com/office/officeart/2005/8/layout/vList5"/>
    <dgm:cxn modelId="{8E93DD5E-856B-4FEA-9D78-A4E90AFA87D9}" type="presOf" srcId="{F7CA3558-B344-4259-97BB-5821A3DE32BF}" destId="{89AF57E2-6A46-4CD5-B761-2C0775A41C1C}" srcOrd="0" destOrd="0" presId="urn:microsoft.com/office/officeart/2005/8/layout/vList5"/>
    <dgm:cxn modelId="{76944F9C-7463-4A38-9F04-7374A1F73C5A}" type="presOf" srcId="{C0085F98-3998-4C56-9F91-81EA8BD63DD5}" destId="{34650D66-4A77-46A9-8AED-94005245CE8C}" srcOrd="0" destOrd="0" presId="urn:microsoft.com/office/officeart/2005/8/layout/vList5"/>
    <dgm:cxn modelId="{2951C268-0100-4174-9D50-714613120121}" srcId="{2191CCCE-A1BE-4EDF-BA76-7D13F48C9525}" destId="{C0085F98-3998-4C56-9F91-81EA8BD63DD5}" srcOrd="2" destOrd="0" parTransId="{29187F3B-101E-4322-A736-9330A0F7705A}" sibTransId="{B7F7631A-40ED-4E83-B26A-48E522D6B020}"/>
    <dgm:cxn modelId="{CB9F68B1-0E94-42B2-9AC6-C14514D6327A}" srcId="{2191CCCE-A1BE-4EDF-BA76-7D13F48C9525}" destId="{D4E4BF16-C6C2-4E1F-B87F-005F99DD2F2C}" srcOrd="1" destOrd="0" parTransId="{7382B9F2-A42B-45E3-8343-48F7E30F60B4}" sibTransId="{58366AF8-070E-48DA-AB27-CE5CB07653B0}"/>
    <dgm:cxn modelId="{EEDD8919-0E3C-4853-8F22-E57359281767}" srcId="{2191CCCE-A1BE-4EDF-BA76-7D13F48C9525}" destId="{F7CA3558-B344-4259-97BB-5821A3DE32BF}" srcOrd="0" destOrd="0" parTransId="{149B14DC-97E0-42A4-BEDB-FDB34FD2543D}" sibTransId="{5A676FA5-7D32-4BA0-9776-96F08285A9F0}"/>
    <dgm:cxn modelId="{7D478A21-C601-4F13-BBEE-57571CB7805F}" type="presParOf" srcId="{0D51443B-08A1-4C36-9EEC-48770526B78A}" destId="{CA0DD821-FC4B-463A-92AB-729444AA2826}" srcOrd="0" destOrd="0" presId="urn:microsoft.com/office/officeart/2005/8/layout/vList5"/>
    <dgm:cxn modelId="{CDBA0515-167F-4B99-96E9-525DD015AE99}" type="presParOf" srcId="{CA0DD821-FC4B-463A-92AB-729444AA2826}" destId="{89AF57E2-6A46-4CD5-B761-2C0775A41C1C}" srcOrd="0" destOrd="0" presId="urn:microsoft.com/office/officeart/2005/8/layout/vList5"/>
    <dgm:cxn modelId="{1D2515E9-12B1-4237-AC40-BB59D6C619B3}" type="presParOf" srcId="{0D51443B-08A1-4C36-9EEC-48770526B78A}" destId="{FF44F26A-8C98-4BDD-85D8-B2721B52DA46}" srcOrd="1" destOrd="0" presId="urn:microsoft.com/office/officeart/2005/8/layout/vList5"/>
    <dgm:cxn modelId="{7ADAE85D-04D7-4675-A6F3-D3277CB14533}" type="presParOf" srcId="{0D51443B-08A1-4C36-9EEC-48770526B78A}" destId="{CB2A81E4-7D12-4396-B619-A2D1B4427718}" srcOrd="2" destOrd="0" presId="urn:microsoft.com/office/officeart/2005/8/layout/vList5"/>
    <dgm:cxn modelId="{E4E518AE-4EF2-48F7-9378-616EF5F02E93}" type="presParOf" srcId="{CB2A81E4-7D12-4396-B619-A2D1B4427718}" destId="{1E7A302E-0A4A-448A-B8E5-D151035593B6}" srcOrd="0" destOrd="0" presId="urn:microsoft.com/office/officeart/2005/8/layout/vList5"/>
    <dgm:cxn modelId="{D2FFE014-B1EB-487D-993F-E2F9F4EA6922}" type="presParOf" srcId="{0D51443B-08A1-4C36-9EEC-48770526B78A}" destId="{75C81EA4-5D55-4233-8402-7B88905EBE29}" srcOrd="3" destOrd="0" presId="urn:microsoft.com/office/officeart/2005/8/layout/vList5"/>
    <dgm:cxn modelId="{C8F8D972-5AC5-47A2-919A-16A35E1F05B1}" type="presParOf" srcId="{0D51443B-08A1-4C36-9EEC-48770526B78A}" destId="{9526A646-AC52-404D-B06B-96C231A578EE}" srcOrd="4" destOrd="0" presId="urn:microsoft.com/office/officeart/2005/8/layout/vList5"/>
    <dgm:cxn modelId="{039B62E4-56FC-4333-A57D-33C035EF8B0C}" type="presParOf" srcId="{9526A646-AC52-404D-B06B-96C231A578EE}" destId="{34650D66-4A77-46A9-8AED-94005245CE8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158509-8809-48BF-98B6-927652261D27}" type="doc">
      <dgm:prSet loTypeId="urn:microsoft.com/office/officeart/2005/8/layout/radial4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40FE604-76D8-4448-B57E-C4F966A0F33B}">
      <dgm:prSet phldrT="[Text]"/>
      <dgm:spPr/>
      <dgm:t>
        <a:bodyPr/>
        <a:lstStyle/>
        <a:p>
          <a:pPr rtl="1"/>
          <a:r>
            <a:rPr lang="fa-IR" dirty="0" smtClean="0">
              <a:cs typeface="B Yagut" pitchFamily="2" charset="-78"/>
            </a:rPr>
            <a:t>2 امتیاز</a:t>
          </a:r>
          <a:endParaRPr lang="en-US" dirty="0">
            <a:cs typeface="B Yagut" pitchFamily="2" charset="-78"/>
          </a:endParaRPr>
        </a:p>
      </dgm:t>
    </dgm:pt>
    <dgm:pt modelId="{85E0F59E-92E7-4228-8CE5-36962E820B79}" type="parTrans" cxnId="{07C1A8B5-BA04-44EF-B2EA-5A404F1E475A}">
      <dgm:prSet/>
      <dgm:spPr/>
      <dgm:t>
        <a:bodyPr/>
        <a:lstStyle/>
        <a:p>
          <a:pPr rtl="1"/>
          <a:endParaRPr lang="en-US">
            <a:cs typeface="B Yagut" pitchFamily="2" charset="-78"/>
          </a:endParaRPr>
        </a:p>
      </dgm:t>
    </dgm:pt>
    <dgm:pt modelId="{E6F302C7-58B5-4DF3-9F6C-A04A114D8B68}" type="sibTrans" cxnId="{07C1A8B5-BA04-44EF-B2EA-5A404F1E475A}">
      <dgm:prSet/>
      <dgm:spPr/>
      <dgm:t>
        <a:bodyPr/>
        <a:lstStyle/>
        <a:p>
          <a:pPr rtl="1"/>
          <a:endParaRPr lang="en-US">
            <a:cs typeface="B Yagut" pitchFamily="2" charset="-78"/>
          </a:endParaRPr>
        </a:p>
      </dgm:t>
    </dgm:pt>
    <dgm:pt modelId="{F8DAD027-C658-4AE5-AD14-1B3DB5E3580A}">
      <dgm:prSet phldrT="[Text]"/>
      <dgm:spPr/>
      <dgm:t>
        <a:bodyPr/>
        <a:lstStyle/>
        <a:p>
          <a:pPr rtl="1"/>
          <a:r>
            <a:rPr lang="fa-IR" dirty="0" smtClean="0">
              <a:cs typeface="B Yagut" pitchFamily="2" charset="-78"/>
            </a:rPr>
            <a:t>هر 16 ساعت آموزش</a:t>
          </a:r>
          <a:endParaRPr lang="en-US" dirty="0">
            <a:cs typeface="B Yagut" pitchFamily="2" charset="-78"/>
          </a:endParaRPr>
        </a:p>
      </dgm:t>
    </dgm:pt>
    <dgm:pt modelId="{FEF88585-2836-42AF-A95A-B1B4F351D9F6}" type="parTrans" cxnId="{64FA30C4-5789-46C5-8277-6C9F87526611}">
      <dgm:prSet/>
      <dgm:spPr/>
      <dgm:t>
        <a:bodyPr/>
        <a:lstStyle/>
        <a:p>
          <a:pPr rtl="1"/>
          <a:endParaRPr lang="en-US">
            <a:cs typeface="B Yagut" pitchFamily="2" charset="-78"/>
          </a:endParaRPr>
        </a:p>
      </dgm:t>
    </dgm:pt>
    <dgm:pt modelId="{BBE0B280-F0E9-4FE3-A566-C311FECD485A}" type="sibTrans" cxnId="{64FA30C4-5789-46C5-8277-6C9F87526611}">
      <dgm:prSet/>
      <dgm:spPr/>
      <dgm:t>
        <a:bodyPr/>
        <a:lstStyle/>
        <a:p>
          <a:pPr rtl="1"/>
          <a:endParaRPr lang="en-US">
            <a:cs typeface="B Yagut" pitchFamily="2" charset="-78"/>
          </a:endParaRPr>
        </a:p>
      </dgm:t>
    </dgm:pt>
    <dgm:pt modelId="{6D5CD3F9-0288-4BF5-A31E-F555DB01409C}" type="pres">
      <dgm:prSet presAssocID="{B1158509-8809-48BF-98B6-927652261D27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9A7826-D743-4F1B-9F64-3D45D8950961}" type="pres">
      <dgm:prSet presAssocID="{040FE604-76D8-4448-B57E-C4F966A0F33B}" presName="centerShape" presStyleLbl="node0" presStyleIdx="0" presStyleCnt="1" custScaleY="89963" custLinFactNeighborX="-33447" custLinFactNeighborY="-23901"/>
      <dgm:spPr/>
      <dgm:t>
        <a:bodyPr/>
        <a:lstStyle/>
        <a:p>
          <a:endParaRPr lang="en-US"/>
        </a:p>
      </dgm:t>
    </dgm:pt>
    <dgm:pt modelId="{F5783F92-7F4F-48F5-8CD3-27D2BA5CDAE3}" type="pres">
      <dgm:prSet presAssocID="{FEF88585-2836-42AF-A95A-B1B4F351D9F6}" presName="parTrans" presStyleLbl="bgSibTrans2D1" presStyleIdx="0" presStyleCnt="1"/>
      <dgm:spPr/>
      <dgm:t>
        <a:bodyPr/>
        <a:lstStyle/>
        <a:p>
          <a:endParaRPr lang="en-US"/>
        </a:p>
      </dgm:t>
    </dgm:pt>
    <dgm:pt modelId="{39863F01-AF36-4934-B171-2C4A778239DB}" type="pres">
      <dgm:prSet presAssocID="{F8DAD027-C658-4AE5-AD14-1B3DB5E3580A}" presName="node" presStyleLbl="node1" presStyleIdx="0" presStyleCnt="1" custScaleX="129011" custScaleY="118105" custRadScaleRad="83702" custRadScaleInc="32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A7152C-95E4-445D-A5DC-18B8AC82C2D6}" type="presOf" srcId="{040FE604-76D8-4448-B57E-C4F966A0F33B}" destId="{959A7826-D743-4F1B-9F64-3D45D8950961}" srcOrd="0" destOrd="0" presId="urn:microsoft.com/office/officeart/2005/8/layout/radial4"/>
    <dgm:cxn modelId="{07C1A8B5-BA04-44EF-B2EA-5A404F1E475A}" srcId="{B1158509-8809-48BF-98B6-927652261D27}" destId="{040FE604-76D8-4448-B57E-C4F966A0F33B}" srcOrd="0" destOrd="0" parTransId="{85E0F59E-92E7-4228-8CE5-36962E820B79}" sibTransId="{E6F302C7-58B5-4DF3-9F6C-A04A114D8B68}"/>
    <dgm:cxn modelId="{64FA30C4-5789-46C5-8277-6C9F87526611}" srcId="{040FE604-76D8-4448-B57E-C4F966A0F33B}" destId="{F8DAD027-C658-4AE5-AD14-1B3DB5E3580A}" srcOrd="0" destOrd="0" parTransId="{FEF88585-2836-42AF-A95A-B1B4F351D9F6}" sibTransId="{BBE0B280-F0E9-4FE3-A566-C311FECD485A}"/>
    <dgm:cxn modelId="{25ADCC7D-4682-4F4A-944D-2E2B773FEB9C}" type="presOf" srcId="{B1158509-8809-48BF-98B6-927652261D27}" destId="{6D5CD3F9-0288-4BF5-A31E-F555DB01409C}" srcOrd="0" destOrd="0" presId="urn:microsoft.com/office/officeart/2005/8/layout/radial4"/>
    <dgm:cxn modelId="{2F08B2F3-CEAD-4170-BD30-55F483C9A437}" type="presOf" srcId="{FEF88585-2836-42AF-A95A-B1B4F351D9F6}" destId="{F5783F92-7F4F-48F5-8CD3-27D2BA5CDAE3}" srcOrd="0" destOrd="0" presId="urn:microsoft.com/office/officeart/2005/8/layout/radial4"/>
    <dgm:cxn modelId="{B2EB162E-6B1D-4F8A-8723-88482C1A02A7}" type="presOf" srcId="{F8DAD027-C658-4AE5-AD14-1B3DB5E3580A}" destId="{39863F01-AF36-4934-B171-2C4A778239DB}" srcOrd="0" destOrd="0" presId="urn:microsoft.com/office/officeart/2005/8/layout/radial4"/>
    <dgm:cxn modelId="{DC8D89FA-51F8-4ED6-90D9-70E0027A1AD8}" type="presParOf" srcId="{6D5CD3F9-0288-4BF5-A31E-F555DB01409C}" destId="{959A7826-D743-4F1B-9F64-3D45D8950961}" srcOrd="0" destOrd="0" presId="urn:microsoft.com/office/officeart/2005/8/layout/radial4"/>
    <dgm:cxn modelId="{F8DA9590-E453-48FF-800D-F664DA579A1F}" type="presParOf" srcId="{6D5CD3F9-0288-4BF5-A31E-F555DB01409C}" destId="{F5783F92-7F4F-48F5-8CD3-27D2BA5CDAE3}" srcOrd="1" destOrd="0" presId="urn:microsoft.com/office/officeart/2005/8/layout/radial4"/>
    <dgm:cxn modelId="{ECCB66CE-F77B-4D95-B469-72F4B2B3DF42}" type="presParOf" srcId="{6D5CD3F9-0288-4BF5-A31E-F555DB01409C}" destId="{39863F01-AF36-4934-B171-2C4A778239DB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8EA51-3F63-4BF6-8066-79B68E925BB2}">
      <dsp:nvSpPr>
        <dsp:cNvPr id="0" name=""/>
        <dsp:cNvSpPr/>
      </dsp:nvSpPr>
      <dsp:spPr>
        <a:xfrm>
          <a:off x="6755246" y="0"/>
          <a:ext cx="1600211" cy="1200158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99423-C309-4ECC-9A87-23BF3B74523C}">
      <dsp:nvSpPr>
        <dsp:cNvPr id="0" name=""/>
        <dsp:cNvSpPr/>
      </dsp:nvSpPr>
      <dsp:spPr>
        <a:xfrm>
          <a:off x="1466330" y="0"/>
          <a:ext cx="6410526" cy="1200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Yagut" pitchFamily="2" charset="-78"/>
            </a:rPr>
            <a:t>حداکثر امتیاز قابل محاسبه: 30 امتیاز</a:t>
          </a:r>
          <a:endParaRPr lang="en-US" sz="2700" kern="1200" dirty="0">
            <a:cs typeface="B Yagut" pitchFamily="2" charset="-78"/>
          </a:endParaRPr>
        </a:p>
      </dsp:txBody>
      <dsp:txXfrm>
        <a:off x="1466330" y="0"/>
        <a:ext cx="6410526" cy="1200158"/>
      </dsp:txXfrm>
    </dsp:sp>
    <dsp:sp modelId="{8E7DF948-CAB7-4345-8107-4F80350676E2}">
      <dsp:nvSpPr>
        <dsp:cNvPr id="0" name=""/>
        <dsp:cNvSpPr/>
      </dsp:nvSpPr>
      <dsp:spPr>
        <a:xfrm>
          <a:off x="6043657" y="1300171"/>
          <a:ext cx="1600211" cy="1200158"/>
        </a:xfrm>
        <a:prstGeom prst="downArrow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9DF4E-3754-44C3-AA3A-F4D5E6A6463A}">
      <dsp:nvSpPr>
        <dsp:cNvPr id="0" name=""/>
        <dsp:cNvSpPr/>
      </dsp:nvSpPr>
      <dsp:spPr>
        <a:xfrm>
          <a:off x="217102" y="1300171"/>
          <a:ext cx="6389691" cy="1200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Yagut" pitchFamily="2" charset="-78"/>
            </a:rPr>
            <a:t>حداقل امتیاز لازم برای ارتقا مرتبه: 5 امتیاز از بند 6</a:t>
          </a:r>
          <a:endParaRPr lang="en-US" sz="2700" kern="1200" dirty="0">
            <a:cs typeface="B Yagut" pitchFamily="2" charset="-78"/>
          </a:endParaRPr>
        </a:p>
      </dsp:txBody>
      <dsp:txXfrm>
        <a:off x="217102" y="1300171"/>
        <a:ext cx="6389691" cy="1200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E0798-4BB5-4017-B79E-82FA4EE5E8F0}">
      <dsp:nvSpPr>
        <dsp:cNvPr id="0" name=""/>
        <dsp:cNvSpPr/>
      </dsp:nvSpPr>
      <dsp:spPr>
        <a:xfrm>
          <a:off x="5807975" y="0"/>
          <a:ext cx="2191695" cy="350046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>
              <a:cs typeface="B Yagut" pitchFamily="2" charset="-78"/>
            </a:rPr>
            <a:t>کتاب</a:t>
          </a:r>
          <a:endParaRPr lang="en-US" sz="2400" kern="1200" dirty="0">
            <a:cs typeface="B Yagut" pitchFamily="2" charset="-78"/>
          </a:endParaRPr>
        </a:p>
      </dsp:txBody>
      <dsp:txXfrm>
        <a:off x="5807975" y="0"/>
        <a:ext cx="2191695" cy="1050138"/>
      </dsp:txXfrm>
    </dsp:sp>
    <dsp:sp modelId="{7882B83A-4529-4641-8940-1AA33DD002B2}">
      <dsp:nvSpPr>
        <dsp:cNvPr id="0" name=""/>
        <dsp:cNvSpPr/>
      </dsp:nvSpPr>
      <dsp:spPr>
        <a:xfrm>
          <a:off x="6027145" y="1051164"/>
          <a:ext cx="1753356" cy="10554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kern="1200" dirty="0">
              <a:cs typeface="B Yagut" pitchFamily="2" charset="-78"/>
            </a:rPr>
            <a:t>در سطح بین المللی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600" b="1" kern="1200" dirty="0">
            <a:solidFill>
              <a:srgbClr val="FF0000"/>
            </a:solidFill>
            <a:cs typeface="B Yagut" pitchFamily="2" charset="-78"/>
          </a:endParaRPr>
        </a:p>
      </dsp:txBody>
      <dsp:txXfrm>
        <a:off x="6058058" y="1082077"/>
        <a:ext cx="1691530" cy="993611"/>
      </dsp:txXfrm>
    </dsp:sp>
    <dsp:sp modelId="{6A6F7281-3AD9-48F4-9308-C0B159610311}">
      <dsp:nvSpPr>
        <dsp:cNvPr id="0" name=""/>
        <dsp:cNvSpPr/>
      </dsp:nvSpPr>
      <dsp:spPr>
        <a:xfrm>
          <a:off x="6027145" y="2268976"/>
          <a:ext cx="1753356" cy="1055437"/>
        </a:xfrm>
        <a:prstGeom prst="roundRect">
          <a:avLst>
            <a:gd name="adj" fmla="val 10000"/>
          </a:avLst>
        </a:prstGeom>
        <a:solidFill>
          <a:schemeClr val="accent3">
            <a:hueOff val="2513620"/>
            <a:satOff val="-5727"/>
            <a:lumOff val="22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kern="1200" dirty="0">
              <a:cs typeface="B Yagut" pitchFamily="2" charset="-78"/>
            </a:rPr>
            <a:t>در سطح </a:t>
          </a:r>
          <a:r>
            <a:rPr lang="fa-IR" sz="1600" kern="1200" dirty="0" smtClean="0">
              <a:cs typeface="B Yagut" pitchFamily="2" charset="-78"/>
            </a:rPr>
            <a:t>کشوری</a:t>
          </a:r>
          <a:endParaRPr lang="fa-IR" sz="1600" kern="1200" dirty="0">
            <a:cs typeface="B Yagut" pitchFamily="2" charset="-78"/>
          </a:endParaRPr>
        </a:p>
      </dsp:txBody>
      <dsp:txXfrm>
        <a:off x="6058058" y="2299889"/>
        <a:ext cx="1691530" cy="993611"/>
      </dsp:txXfrm>
    </dsp:sp>
    <dsp:sp modelId="{8EEC100E-EA8B-41E1-BADB-F7D9A43B102F}">
      <dsp:nvSpPr>
        <dsp:cNvPr id="0" name=""/>
        <dsp:cNvSpPr/>
      </dsp:nvSpPr>
      <dsp:spPr>
        <a:xfrm>
          <a:off x="2357457" y="0"/>
          <a:ext cx="3286140" cy="350046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>
              <a:cs typeface="B Yagut" pitchFamily="2" charset="-78"/>
            </a:rPr>
            <a:t>مقاله</a:t>
          </a:r>
          <a:endParaRPr lang="en-US" sz="2400" kern="1200" dirty="0">
            <a:cs typeface="B Yagut" pitchFamily="2" charset="-78"/>
          </a:endParaRPr>
        </a:p>
      </dsp:txBody>
      <dsp:txXfrm>
        <a:off x="2357457" y="0"/>
        <a:ext cx="3286140" cy="1050138"/>
      </dsp:txXfrm>
    </dsp:sp>
    <dsp:sp modelId="{4DC1793C-0C01-4021-9385-CB25CC193556}">
      <dsp:nvSpPr>
        <dsp:cNvPr id="0" name=""/>
        <dsp:cNvSpPr/>
      </dsp:nvSpPr>
      <dsp:spPr>
        <a:xfrm>
          <a:off x="2643210" y="1050838"/>
          <a:ext cx="2714634" cy="565214"/>
        </a:xfrm>
        <a:prstGeom prst="roundRect">
          <a:avLst>
            <a:gd name="adj" fmla="val 10000"/>
          </a:avLst>
        </a:prstGeom>
        <a:solidFill>
          <a:schemeClr val="accent3">
            <a:hueOff val="5027241"/>
            <a:satOff val="-11454"/>
            <a:lumOff val="459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kern="1200" dirty="0">
              <a:cs typeface="B Yagut" pitchFamily="2" charset="-78"/>
            </a:rPr>
            <a:t>مجلات علمی- </a:t>
          </a:r>
          <a:r>
            <a:rPr lang="fa-IR" sz="1600" kern="1200" dirty="0" smtClean="0">
              <a:cs typeface="B Yagut" pitchFamily="2" charset="-78"/>
            </a:rPr>
            <a:t>پژوهشی</a:t>
          </a:r>
          <a:r>
            <a:rPr lang="en-US" sz="1600" kern="1200" dirty="0" smtClean="0">
              <a:cs typeface="B Yagut" pitchFamily="2" charset="-78"/>
            </a:rPr>
            <a:t> </a:t>
          </a:r>
          <a:endParaRPr lang="en-US" sz="1600" b="1" kern="1200" dirty="0">
            <a:solidFill>
              <a:srgbClr val="FF0000"/>
            </a:solidFill>
            <a:cs typeface="B Yagut" pitchFamily="2" charset="-78"/>
          </a:endParaRPr>
        </a:p>
      </dsp:txBody>
      <dsp:txXfrm>
        <a:off x="2659765" y="1067393"/>
        <a:ext cx="2681524" cy="532104"/>
      </dsp:txXfrm>
    </dsp:sp>
    <dsp:sp modelId="{32991585-415A-4877-9848-F130B2B5CDBE}">
      <dsp:nvSpPr>
        <dsp:cNvPr id="0" name=""/>
        <dsp:cNvSpPr/>
      </dsp:nvSpPr>
      <dsp:spPr>
        <a:xfrm>
          <a:off x="2643210" y="1620400"/>
          <a:ext cx="2714634" cy="565214"/>
        </a:xfrm>
        <a:prstGeom prst="roundRect">
          <a:avLst>
            <a:gd name="adj" fmla="val 10000"/>
          </a:avLst>
        </a:prstGeom>
        <a:solidFill>
          <a:schemeClr val="accent3">
            <a:hueOff val="7540861"/>
            <a:satOff val="-17181"/>
            <a:lumOff val="68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kern="1200" dirty="0">
              <a:cs typeface="B Yagut" pitchFamily="2" charset="-78"/>
            </a:rPr>
            <a:t>مجلات علمی- </a:t>
          </a:r>
          <a:r>
            <a:rPr lang="fa-IR" sz="1600" kern="1200" dirty="0" smtClean="0">
              <a:cs typeface="B Yagut" pitchFamily="2" charset="-78"/>
            </a:rPr>
            <a:t>ترویجی</a:t>
          </a:r>
          <a:endParaRPr lang="en-US" sz="1600" b="0" kern="1200" dirty="0">
            <a:solidFill>
              <a:srgbClr val="FF0000"/>
            </a:solidFill>
            <a:cs typeface="B Yagut" pitchFamily="2" charset="-78"/>
          </a:endParaRPr>
        </a:p>
      </dsp:txBody>
      <dsp:txXfrm>
        <a:off x="2659765" y="1636955"/>
        <a:ext cx="2681524" cy="532104"/>
      </dsp:txXfrm>
    </dsp:sp>
    <dsp:sp modelId="{0EC9E883-DEA3-4344-AA59-DC0C24975DD9}">
      <dsp:nvSpPr>
        <dsp:cNvPr id="0" name=""/>
        <dsp:cNvSpPr/>
      </dsp:nvSpPr>
      <dsp:spPr>
        <a:xfrm>
          <a:off x="2643210" y="2189962"/>
          <a:ext cx="2714634" cy="565214"/>
        </a:xfrm>
        <a:prstGeom prst="roundRect">
          <a:avLst>
            <a:gd name="adj" fmla="val 10000"/>
          </a:avLst>
        </a:prstGeom>
        <a:solidFill>
          <a:schemeClr val="accent3">
            <a:hueOff val="10054482"/>
            <a:satOff val="-22907"/>
            <a:lumOff val="91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kern="1200" dirty="0">
              <a:cs typeface="B Yagut" pitchFamily="2" charset="-78"/>
            </a:rPr>
            <a:t>نشریات فرهنگی </a:t>
          </a:r>
          <a:r>
            <a:rPr lang="fa-IR" sz="1600" kern="1200" dirty="0" smtClean="0">
              <a:cs typeface="B Yagut" pitchFamily="2" charset="-78"/>
            </a:rPr>
            <a:t>معتبر</a:t>
          </a:r>
          <a:endParaRPr lang="en-US" sz="1600" b="1" kern="1200" dirty="0">
            <a:solidFill>
              <a:srgbClr val="FF0000"/>
            </a:solidFill>
            <a:cs typeface="B Yagut" pitchFamily="2" charset="-78"/>
          </a:endParaRPr>
        </a:p>
      </dsp:txBody>
      <dsp:txXfrm>
        <a:off x="2659765" y="2206517"/>
        <a:ext cx="2681524" cy="532104"/>
      </dsp:txXfrm>
    </dsp:sp>
    <dsp:sp modelId="{932CD51D-7350-41BB-9547-5F260FC3EE99}">
      <dsp:nvSpPr>
        <dsp:cNvPr id="0" name=""/>
        <dsp:cNvSpPr/>
      </dsp:nvSpPr>
      <dsp:spPr>
        <a:xfrm>
          <a:off x="2643210" y="2759524"/>
          <a:ext cx="2714634" cy="565214"/>
        </a:xfrm>
        <a:prstGeom prst="roundRect">
          <a:avLst>
            <a:gd name="adj" fmla="val 10000"/>
          </a:avLst>
        </a:prstGeom>
        <a:solidFill>
          <a:schemeClr val="accent3">
            <a:hueOff val="12568102"/>
            <a:satOff val="-28634"/>
            <a:lumOff val="114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kern="1200" dirty="0">
              <a:cs typeface="B Yagut" pitchFamily="2" charset="-78"/>
            </a:rPr>
            <a:t>روزنامه های کثیر </a:t>
          </a:r>
          <a:r>
            <a:rPr lang="fa-IR" sz="1600" kern="1200" dirty="0" smtClean="0">
              <a:cs typeface="B Yagut" pitchFamily="2" charset="-78"/>
            </a:rPr>
            <a:t>الانتشار</a:t>
          </a:r>
          <a:endParaRPr lang="en-US" sz="1600" b="1" kern="1200" dirty="0">
            <a:solidFill>
              <a:srgbClr val="FF0000"/>
            </a:solidFill>
            <a:cs typeface="B Yagut" pitchFamily="2" charset="-78"/>
          </a:endParaRPr>
        </a:p>
      </dsp:txBody>
      <dsp:txXfrm>
        <a:off x="2659765" y="2776079"/>
        <a:ext cx="2681524" cy="532104"/>
      </dsp:txXfrm>
    </dsp:sp>
    <dsp:sp modelId="{C28CDC25-BC45-47D3-9B58-CFB23963A4AF}">
      <dsp:nvSpPr>
        <dsp:cNvPr id="0" name=""/>
        <dsp:cNvSpPr/>
      </dsp:nvSpPr>
      <dsp:spPr>
        <a:xfrm>
          <a:off x="0" y="0"/>
          <a:ext cx="2191695" cy="350046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>
              <a:cs typeface="B Yagut" pitchFamily="2" charset="-78"/>
            </a:rPr>
            <a:t>تولید اثر بدیع و ارزنده هنری</a:t>
          </a:r>
          <a:endParaRPr lang="en-US" sz="2400" kern="1200" dirty="0">
            <a:cs typeface="B Yagut" pitchFamily="2" charset="-78"/>
          </a:endParaRPr>
        </a:p>
      </dsp:txBody>
      <dsp:txXfrm>
        <a:off x="0" y="0"/>
        <a:ext cx="2191695" cy="1050138"/>
      </dsp:txXfrm>
    </dsp:sp>
    <dsp:sp modelId="{8A40A338-5054-437B-A825-3D13FB151727}">
      <dsp:nvSpPr>
        <dsp:cNvPr id="0" name=""/>
        <dsp:cNvSpPr/>
      </dsp:nvSpPr>
      <dsp:spPr>
        <a:xfrm>
          <a:off x="220554" y="1050665"/>
          <a:ext cx="1753356" cy="714364"/>
        </a:xfrm>
        <a:prstGeom prst="roundRect">
          <a:avLst>
            <a:gd name="adj" fmla="val 10000"/>
          </a:avLst>
        </a:prstGeom>
        <a:solidFill>
          <a:schemeClr val="accent3">
            <a:hueOff val="15081722"/>
            <a:satOff val="-34361"/>
            <a:lumOff val="137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kern="1200" dirty="0">
              <a:cs typeface="B Yagut" pitchFamily="2" charset="-78"/>
            </a:rPr>
            <a:t>تولید آثار </a:t>
          </a:r>
          <a:r>
            <a:rPr lang="fa-IR" sz="1600" kern="1200" dirty="0" smtClean="0">
              <a:cs typeface="B Yagut" pitchFamily="2" charset="-78"/>
            </a:rPr>
            <a:t>هنری</a:t>
          </a:r>
          <a:endParaRPr lang="fa-IR" sz="1600" kern="1200" dirty="0">
            <a:cs typeface="B Yagut" pitchFamily="2" charset="-78"/>
          </a:endParaRPr>
        </a:p>
      </dsp:txBody>
      <dsp:txXfrm>
        <a:off x="241477" y="1071588"/>
        <a:ext cx="1711510" cy="672518"/>
      </dsp:txXfrm>
    </dsp:sp>
    <dsp:sp modelId="{6244805A-5F1D-4BE8-BEB3-2B1774C37E6E}">
      <dsp:nvSpPr>
        <dsp:cNvPr id="0" name=""/>
        <dsp:cNvSpPr/>
      </dsp:nvSpPr>
      <dsp:spPr>
        <a:xfrm>
          <a:off x="220554" y="1874931"/>
          <a:ext cx="1753356" cy="1449980"/>
        </a:xfrm>
        <a:prstGeom prst="roundRect">
          <a:avLst>
            <a:gd name="adj" fmla="val 10000"/>
          </a:avLst>
        </a:prstGeom>
        <a:solidFill>
          <a:schemeClr val="accent3">
            <a:hueOff val="17595342"/>
            <a:satOff val="-40088"/>
            <a:lumOff val="160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600" kern="1200" dirty="0">
              <a:cs typeface="B Yagut" pitchFamily="2" charset="-78"/>
            </a:rPr>
            <a:t>تهیه محتوای فرهنگی </a:t>
          </a:r>
          <a:r>
            <a:rPr lang="fa-IR" sz="1600" kern="1200" dirty="0" smtClean="0">
              <a:cs typeface="B Yagut" pitchFamily="2" charset="-78"/>
            </a:rPr>
            <a:t>چندرسانه </a:t>
          </a:r>
          <a:r>
            <a:rPr lang="fa-IR" sz="1600" kern="1200" dirty="0" smtClean="0">
              <a:cs typeface="B Yagut" pitchFamily="2" charset="-78"/>
            </a:rPr>
            <a:t>ای</a:t>
          </a:r>
          <a:endParaRPr lang="fa-IR" sz="1600" kern="1200" dirty="0">
            <a:cs typeface="B Yagut" pitchFamily="2" charset="-78"/>
          </a:endParaRPr>
        </a:p>
      </dsp:txBody>
      <dsp:txXfrm>
        <a:off x="263022" y="1917399"/>
        <a:ext cx="1668420" cy="1365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E0798-4BB5-4017-B79E-82FA4EE5E8F0}">
      <dsp:nvSpPr>
        <dsp:cNvPr id="0" name=""/>
        <dsp:cNvSpPr/>
      </dsp:nvSpPr>
      <dsp:spPr>
        <a:xfrm>
          <a:off x="4252195" y="0"/>
          <a:ext cx="3746767" cy="35004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agut" pitchFamily="2" charset="-78"/>
            </a:rPr>
            <a:t>تهیه پیوست فرهنگی</a:t>
          </a:r>
          <a:endParaRPr lang="en-US" sz="2400" kern="1200" dirty="0">
            <a:cs typeface="B Yagut" pitchFamily="2" charset="-78"/>
          </a:endParaRPr>
        </a:p>
      </dsp:txBody>
      <dsp:txXfrm>
        <a:off x="4252195" y="0"/>
        <a:ext cx="3746767" cy="1050138"/>
      </dsp:txXfrm>
    </dsp:sp>
    <dsp:sp modelId="{7882B83A-4529-4641-8940-1AA33DD002B2}">
      <dsp:nvSpPr>
        <dsp:cNvPr id="0" name=""/>
        <dsp:cNvSpPr/>
      </dsp:nvSpPr>
      <dsp:spPr>
        <a:xfrm>
          <a:off x="4464412" y="1051164"/>
          <a:ext cx="3322334" cy="1055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800" kern="1200" dirty="0" smtClean="0">
              <a:cs typeface="B Yagut" pitchFamily="2" charset="-78"/>
            </a:rPr>
            <a:t>فعالیت های </a:t>
          </a:r>
          <a:r>
            <a:rPr lang="fa-IR" sz="1800" kern="1200" dirty="0" smtClean="0">
              <a:cs typeface="B Yagut" pitchFamily="2" charset="-78"/>
            </a:rPr>
            <a:t>دانشگاهی</a:t>
          </a:r>
          <a:endParaRPr lang="fa-IR" sz="1800" kern="1200" dirty="0" smtClean="0">
            <a:cs typeface="B Yagut" pitchFamily="2" charset="-78"/>
          </a:endParaRPr>
        </a:p>
      </dsp:txBody>
      <dsp:txXfrm>
        <a:off x="4495325" y="1082077"/>
        <a:ext cx="3260508" cy="993611"/>
      </dsp:txXfrm>
    </dsp:sp>
    <dsp:sp modelId="{6A6F7281-3AD9-48F4-9308-C0B159610311}">
      <dsp:nvSpPr>
        <dsp:cNvPr id="0" name=""/>
        <dsp:cNvSpPr/>
      </dsp:nvSpPr>
      <dsp:spPr>
        <a:xfrm>
          <a:off x="4464412" y="2268976"/>
          <a:ext cx="3322334" cy="1055437"/>
        </a:xfrm>
        <a:prstGeom prst="roundRect">
          <a:avLst>
            <a:gd name="adj" fmla="val 10000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a-IR" sz="1800" kern="1200" dirty="0" smtClean="0">
              <a:cs typeface="B Yagut" pitchFamily="2" charset="-78"/>
            </a:rPr>
            <a:t>فعالیت‌های وزارت علوم، تحقیقات و فناوری و وزات بهداشت، درمان و آموزش </a:t>
          </a:r>
          <a:r>
            <a:rPr lang="fa-IR" sz="1800" kern="1200" dirty="0" smtClean="0">
              <a:cs typeface="B Yagut" pitchFamily="2" charset="-78"/>
            </a:rPr>
            <a:t>پزشکی</a:t>
          </a:r>
          <a:endParaRPr lang="en-US" sz="1800" b="1" kern="1200" dirty="0">
            <a:solidFill>
              <a:schemeClr val="tx1"/>
            </a:solidFill>
            <a:cs typeface="B Yagut" pitchFamily="2" charset="-78"/>
          </a:endParaRPr>
        </a:p>
      </dsp:txBody>
      <dsp:txXfrm>
        <a:off x="4495325" y="2299889"/>
        <a:ext cx="3260508" cy="993611"/>
      </dsp:txXfrm>
    </dsp:sp>
    <dsp:sp modelId="{8EEC100E-EA8B-41E1-BADB-F7D9A43B102F}">
      <dsp:nvSpPr>
        <dsp:cNvPr id="0" name=""/>
        <dsp:cNvSpPr/>
      </dsp:nvSpPr>
      <dsp:spPr>
        <a:xfrm>
          <a:off x="2092" y="0"/>
          <a:ext cx="4047634" cy="35004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agut" pitchFamily="2" charset="-78"/>
            </a:rPr>
            <a:t>همکاری موثر در اجرای امور فرهنگی</a:t>
          </a:r>
          <a:endParaRPr lang="en-US" sz="2400" kern="1200" dirty="0">
            <a:cs typeface="B Yagut" pitchFamily="2" charset="-78"/>
          </a:endParaRPr>
        </a:p>
      </dsp:txBody>
      <dsp:txXfrm>
        <a:off x="2092" y="0"/>
        <a:ext cx="4047634" cy="1050138"/>
      </dsp:txXfrm>
    </dsp:sp>
    <dsp:sp modelId="{A5352763-3E33-42DC-AC24-894CA86C8228}">
      <dsp:nvSpPr>
        <dsp:cNvPr id="0" name=""/>
        <dsp:cNvSpPr/>
      </dsp:nvSpPr>
      <dsp:spPr>
        <a:xfrm>
          <a:off x="248110" y="1051249"/>
          <a:ext cx="3555599" cy="2273078"/>
        </a:xfrm>
        <a:prstGeom prst="roundRect">
          <a:avLst>
            <a:gd name="adj" fmla="val 10000"/>
          </a:avLst>
        </a:prstGeom>
        <a:solidFill>
          <a:schemeClr val="accent2">
            <a:hueOff val="838775"/>
            <a:satOff val="-7923"/>
            <a:lumOff val="-82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Yagut" pitchFamily="2" charset="-78"/>
            </a:rPr>
            <a:t>موارد بیان شده در سیاست‌های کلی برنامه پنج‌ساله توسعه و سیاست‌های اسلامی شدن </a:t>
          </a:r>
          <a:r>
            <a:rPr lang="fa-IR" sz="2000" kern="1200" dirty="0" smtClean="0">
              <a:cs typeface="B Yagut" pitchFamily="2" charset="-78"/>
            </a:rPr>
            <a:t>دانشگاه‌ها</a:t>
          </a:r>
          <a:endParaRPr lang="en-US" sz="2000" kern="1200" dirty="0">
            <a:solidFill>
              <a:schemeClr val="tx1"/>
            </a:solidFill>
            <a:cs typeface="B Yagut" pitchFamily="2" charset="-78"/>
          </a:endParaRPr>
        </a:p>
      </dsp:txBody>
      <dsp:txXfrm>
        <a:off x="314686" y="1117825"/>
        <a:ext cx="3422447" cy="2139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6143F-ED80-4E68-887C-126E58610F1B}">
      <dsp:nvSpPr>
        <dsp:cNvPr id="0" name=""/>
        <dsp:cNvSpPr/>
      </dsp:nvSpPr>
      <dsp:spPr>
        <a:xfrm>
          <a:off x="3235401" y="3130585"/>
          <a:ext cx="1430210" cy="12998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Yagut" pitchFamily="2" charset="-78"/>
            </a:rPr>
            <a:t>هر 50 ساعت 1 امتیاز</a:t>
          </a:r>
          <a:endParaRPr lang="fa-IR" sz="1600" kern="1200" dirty="0">
            <a:cs typeface="B Yagut" pitchFamily="2" charset="-78"/>
          </a:endParaRPr>
        </a:p>
      </dsp:txBody>
      <dsp:txXfrm>
        <a:off x="3444850" y="3320949"/>
        <a:ext cx="1011312" cy="919161"/>
      </dsp:txXfrm>
    </dsp:sp>
    <dsp:sp modelId="{F396892A-981A-4885-B8E6-65DB2871A7DA}">
      <dsp:nvSpPr>
        <dsp:cNvPr id="0" name=""/>
        <dsp:cNvSpPr/>
      </dsp:nvSpPr>
      <dsp:spPr>
        <a:xfrm rot="20050080">
          <a:off x="4622055" y="2980249"/>
          <a:ext cx="1984591" cy="60798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2AC7F-A08C-4BA4-ABD7-B84D45DC952A}">
      <dsp:nvSpPr>
        <dsp:cNvPr id="0" name=""/>
        <dsp:cNvSpPr/>
      </dsp:nvSpPr>
      <dsp:spPr>
        <a:xfrm>
          <a:off x="5228512" y="1749254"/>
          <a:ext cx="2486792" cy="16212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همکاری و مشاوره فرهنگی با تشکل‌های اعضای هیأت علمی شامل بسیج اساتید و ... </a:t>
          </a:r>
          <a:endParaRPr lang="fa-IR" sz="1800" kern="1200" dirty="0">
            <a:cs typeface="B Yagut" pitchFamily="2" charset="-78"/>
          </a:endParaRPr>
        </a:p>
      </dsp:txBody>
      <dsp:txXfrm>
        <a:off x="5275998" y="1796740"/>
        <a:ext cx="2391820" cy="1526316"/>
      </dsp:txXfrm>
    </dsp:sp>
    <dsp:sp modelId="{3FE6612C-87F2-44EE-B81F-501569A03427}">
      <dsp:nvSpPr>
        <dsp:cNvPr id="0" name=""/>
        <dsp:cNvSpPr/>
      </dsp:nvSpPr>
      <dsp:spPr>
        <a:xfrm rot="16200000">
          <a:off x="2918704" y="1674686"/>
          <a:ext cx="2063605" cy="60798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8797671"/>
            <a:satOff val="-20044"/>
            <a:lumOff val="8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B5924-B659-4F4C-917C-39D2424C3CDD}">
      <dsp:nvSpPr>
        <dsp:cNvPr id="0" name=""/>
        <dsp:cNvSpPr/>
      </dsp:nvSpPr>
      <dsp:spPr>
        <a:xfrm>
          <a:off x="318446" y="284433"/>
          <a:ext cx="7264120" cy="1324884"/>
        </a:xfrm>
        <a:prstGeom prst="roundRect">
          <a:avLst>
            <a:gd name="adj" fmla="val 10000"/>
          </a:avLst>
        </a:prstGeom>
        <a:solidFill>
          <a:schemeClr val="accent3">
            <a:hueOff val="8797671"/>
            <a:satOff val="-20044"/>
            <a:lumOff val="80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همکاری با معاونت فرهنگی و اجتماعی،‌ نهاد نمایندگی مقام معظم رهبری، شورای فرهنگی و اجتماعی،کمیته فرهنگی و اجتماعی دانشکده، کمیته کارشناسی- مشورتی شورای فرهنگی، اجتماعی، نشریات دانشگاهی، انجمن‌های علمی و دانشجویی، کانون‌های فرهنگی و هنری و ... </a:t>
          </a:r>
          <a:endParaRPr lang="fa-IR" sz="1800" kern="1200" dirty="0">
            <a:cs typeface="B Yagut" pitchFamily="2" charset="-78"/>
          </a:endParaRPr>
        </a:p>
      </dsp:txBody>
      <dsp:txXfrm>
        <a:off x="357251" y="323238"/>
        <a:ext cx="7186510" cy="1247274"/>
      </dsp:txXfrm>
    </dsp:sp>
    <dsp:sp modelId="{750C3116-CB8A-4C5D-8AC1-C4FB5A9C6242}">
      <dsp:nvSpPr>
        <dsp:cNvPr id="0" name=""/>
        <dsp:cNvSpPr/>
      </dsp:nvSpPr>
      <dsp:spPr>
        <a:xfrm rot="12387360">
          <a:off x="1416080" y="2963986"/>
          <a:ext cx="1873102" cy="60798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7595342"/>
            <a:satOff val="-40088"/>
            <a:lumOff val="160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81920-8BE0-4E17-83BE-868E1B07BD57}">
      <dsp:nvSpPr>
        <dsp:cNvPr id="0" name=""/>
        <dsp:cNvSpPr/>
      </dsp:nvSpPr>
      <dsp:spPr>
        <a:xfrm>
          <a:off x="535412" y="1774700"/>
          <a:ext cx="2026610" cy="1621288"/>
        </a:xfrm>
        <a:prstGeom prst="roundRect">
          <a:avLst>
            <a:gd name="adj" fmla="val 10000"/>
          </a:avLst>
        </a:prstGeom>
        <a:solidFill>
          <a:schemeClr val="accent3">
            <a:hueOff val="17595342"/>
            <a:satOff val="-40088"/>
            <a:lumOff val="160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همکاری و مشاوره فرهنگی با تشکل‌های دانشجویی شامل بسیج دانشجویی و... </a:t>
          </a:r>
          <a:endParaRPr lang="fa-IR" sz="1800" kern="1200" dirty="0">
            <a:cs typeface="B Yagut" pitchFamily="2" charset="-78"/>
          </a:endParaRPr>
        </a:p>
      </dsp:txBody>
      <dsp:txXfrm>
        <a:off x="582898" y="1822186"/>
        <a:ext cx="1931638" cy="15263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3C5DB-6313-438F-9589-CBA019BDD4C7}">
      <dsp:nvSpPr>
        <dsp:cNvPr id="0" name=""/>
        <dsp:cNvSpPr/>
      </dsp:nvSpPr>
      <dsp:spPr>
        <a:xfrm>
          <a:off x="1380937" y="564482"/>
          <a:ext cx="1660817" cy="110776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>
              <a:latin typeface="+mn-lt"/>
              <a:ea typeface="+mn-ea"/>
              <a:cs typeface="B Yagut" pitchFamily="2" charset="-78"/>
            </a:rPr>
            <a:t>استاد مشاور در حوزه برنامه‌ریزی </a:t>
          </a:r>
          <a:r>
            <a:rPr lang="ar-SA" sz="1600" kern="1200" dirty="0" smtClean="0">
              <a:latin typeface="+mn-lt"/>
              <a:ea typeface="+mn-ea"/>
              <a:cs typeface="B Yagut" pitchFamily="2" charset="-78"/>
            </a:rPr>
            <a:t>فرهنگی</a:t>
          </a:r>
          <a:r>
            <a:rPr lang="fa-IR" sz="1600" kern="1200" dirty="0" smtClean="0">
              <a:latin typeface="+mn-lt"/>
              <a:ea typeface="+mn-ea"/>
              <a:cs typeface="B Yagut" pitchFamily="2" charset="-78"/>
            </a:rPr>
            <a:t> و </a:t>
          </a:r>
          <a:r>
            <a:rPr lang="fa-IR" sz="1600" kern="1200" dirty="0">
              <a:latin typeface="+mn-lt"/>
              <a:ea typeface="+mn-ea"/>
              <a:cs typeface="B Yagut" pitchFamily="2" charset="-78"/>
            </a:rPr>
            <a:t>اجتماعی</a:t>
          </a:r>
          <a:endParaRPr lang="en-US" sz="1600" kern="1200" dirty="0"/>
        </a:p>
      </dsp:txBody>
      <dsp:txXfrm>
        <a:off x="1646668" y="564482"/>
        <a:ext cx="1395086" cy="1107765"/>
      </dsp:txXfrm>
    </dsp:sp>
    <dsp:sp modelId="{67210D4E-EC56-46BC-BFCC-2B5BE5DE4CE1}">
      <dsp:nvSpPr>
        <dsp:cNvPr id="0" name=""/>
        <dsp:cNvSpPr/>
      </dsp:nvSpPr>
      <dsp:spPr>
        <a:xfrm>
          <a:off x="3071932" y="564958"/>
          <a:ext cx="1660817" cy="110776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>
              <a:cs typeface="B Yagut" pitchFamily="2" charset="-78"/>
            </a:rPr>
            <a:t>استاد مشاور در حوزه اجرای فعالیت‌ها</a:t>
          </a:r>
          <a:endParaRPr lang="en-US" sz="1600" kern="1200" dirty="0"/>
        </a:p>
      </dsp:txBody>
      <dsp:txXfrm>
        <a:off x="3337662" y="564958"/>
        <a:ext cx="1395086" cy="1107765"/>
      </dsp:txXfrm>
    </dsp:sp>
    <dsp:sp modelId="{142E1C61-7487-45E4-B177-C25A266940B3}">
      <dsp:nvSpPr>
        <dsp:cNvPr id="0" name=""/>
        <dsp:cNvSpPr/>
      </dsp:nvSpPr>
      <dsp:spPr>
        <a:xfrm>
          <a:off x="4536723" y="556838"/>
          <a:ext cx="1660817" cy="110776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>
              <a:cs typeface="B Yagut" pitchFamily="2" charset="-78"/>
            </a:rPr>
            <a:t>استاد مشاور </a:t>
          </a:r>
          <a:r>
            <a:rPr lang="ar-SA" sz="1600" kern="1200" dirty="0" smtClean="0">
              <a:cs typeface="B Yagut" pitchFamily="2" charset="-78"/>
            </a:rPr>
            <a:t>کمیته‌های </a:t>
          </a:r>
          <a:r>
            <a:rPr lang="ar-SA" sz="1600" kern="1200" dirty="0">
              <a:cs typeface="B Yagut" pitchFamily="2" charset="-78"/>
            </a:rPr>
            <a:t>فرهنگی دانشکده‌ها</a:t>
          </a:r>
          <a:endParaRPr lang="en-US" sz="1600" kern="1200" dirty="0"/>
        </a:p>
      </dsp:txBody>
      <dsp:txXfrm>
        <a:off x="4802453" y="556838"/>
        <a:ext cx="1395086" cy="1107765"/>
      </dsp:txXfrm>
    </dsp:sp>
    <dsp:sp modelId="{8C6EEF1E-7577-4356-A49A-CD4007D2B2B0}">
      <dsp:nvSpPr>
        <dsp:cNvPr id="0" name=""/>
        <dsp:cNvSpPr/>
      </dsp:nvSpPr>
      <dsp:spPr>
        <a:xfrm>
          <a:off x="6119133" y="548730"/>
          <a:ext cx="1660817" cy="110776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>
              <a:cs typeface="B Yagut" pitchFamily="2" charset="-78"/>
            </a:rPr>
            <a:t>استاد مشاور </a:t>
          </a:r>
          <a:r>
            <a:rPr lang="ar-SA" sz="1600" kern="1200" dirty="0" smtClean="0">
              <a:cs typeface="B Yagut" pitchFamily="2" charset="-78"/>
            </a:rPr>
            <a:t>دانشجویان </a:t>
          </a:r>
          <a:r>
            <a:rPr lang="ar-SA" sz="1600" kern="1200" dirty="0">
              <a:cs typeface="B Yagut" pitchFamily="2" charset="-78"/>
            </a:rPr>
            <a:t>در خوابگاه‌ها</a:t>
          </a:r>
          <a:endParaRPr lang="en-US" sz="1600" kern="1200" dirty="0"/>
        </a:p>
      </dsp:txBody>
      <dsp:txXfrm>
        <a:off x="6384863" y="548730"/>
        <a:ext cx="1395086" cy="1107765"/>
      </dsp:txXfrm>
    </dsp:sp>
    <dsp:sp modelId="{36FBF87B-C7F7-4A4A-B5BD-9055D14FBC1F}">
      <dsp:nvSpPr>
        <dsp:cNvPr id="0" name=""/>
        <dsp:cNvSpPr/>
      </dsp:nvSpPr>
      <dsp:spPr>
        <a:xfrm>
          <a:off x="495166" y="121604"/>
          <a:ext cx="1107211" cy="11072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>
              <a:cs typeface="B Yagut" pitchFamily="2" charset="-78"/>
            </a:rPr>
            <a:t>هر نیمسال 7/. </a:t>
          </a:r>
          <a:r>
            <a:rPr lang="ar-SA" sz="1600" kern="1200" dirty="0" smtClean="0">
              <a:cs typeface="B Yagut" pitchFamily="2" charset="-78"/>
            </a:rPr>
            <a:t>امتیاز</a:t>
          </a:r>
          <a:endParaRPr lang="en-US" sz="1600" kern="1200" dirty="0"/>
        </a:p>
      </dsp:txBody>
      <dsp:txXfrm>
        <a:off x="657313" y="283751"/>
        <a:ext cx="782917" cy="7829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F6E20-CACD-40B7-81F1-EC994E46F8D2}">
      <dsp:nvSpPr>
        <dsp:cNvPr id="0" name=""/>
        <dsp:cNvSpPr/>
      </dsp:nvSpPr>
      <dsp:spPr>
        <a:xfrm>
          <a:off x="6091072" y="0"/>
          <a:ext cx="2478005" cy="492922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برنامه‌ریزی و طراحی در امور فرهنگی، تربیتی، اجتماعی و علمی دانشجویی و اعضای هیات علمی و کارکنان.</a:t>
          </a:r>
          <a:endParaRPr lang="en-US" sz="1800" kern="1200" dirty="0"/>
        </a:p>
      </dsp:txBody>
      <dsp:txXfrm>
        <a:off x="6091072" y="0"/>
        <a:ext cx="2478005" cy="1478766"/>
      </dsp:txXfrm>
    </dsp:sp>
    <dsp:sp modelId="{E8BC42A6-2B76-49C4-9BDC-C53A7398D2BE}">
      <dsp:nvSpPr>
        <dsp:cNvPr id="0" name=""/>
        <dsp:cNvSpPr/>
      </dsp:nvSpPr>
      <dsp:spPr>
        <a:xfrm>
          <a:off x="6351719" y="1618556"/>
          <a:ext cx="1982404" cy="32039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Yagut" pitchFamily="2" charset="-78"/>
            </a:rPr>
            <a:t>ارائه پیشنهاد وایده‌های فرهنگی و اجتماعی مفید و </a:t>
          </a:r>
          <a:r>
            <a:rPr lang="fa-IR" sz="1600" kern="1200" dirty="0" smtClean="0">
              <a:cs typeface="B Yagut" pitchFamily="2" charset="-78"/>
            </a:rPr>
            <a:t>موثر</a:t>
          </a:r>
          <a:endParaRPr lang="fa-IR" sz="1600" kern="1200" dirty="0" smtClean="0">
            <a:cs typeface="B Yagut" pitchFamily="2" charset="-78"/>
          </a:endParaRPr>
        </a:p>
      </dsp:txBody>
      <dsp:txXfrm>
        <a:off x="6409782" y="1676619"/>
        <a:ext cx="1866278" cy="3087868"/>
      </dsp:txXfrm>
    </dsp:sp>
    <dsp:sp modelId="{FB2FC10A-A473-42E3-AF2C-4C709B3B3FF9}">
      <dsp:nvSpPr>
        <dsp:cNvPr id="0" name=""/>
        <dsp:cNvSpPr/>
      </dsp:nvSpPr>
      <dsp:spPr>
        <a:xfrm>
          <a:off x="2667336" y="0"/>
          <a:ext cx="3237885" cy="492922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27432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مشارکت در اجرای امورفرهنگی، تربیتی، اجتماعی(مشارکت فعالانه در تشکیل جلسات هم‌اندیشی اساتید و نشست و جلسات دانشجویی جهت تبیین مباحث ومشکلات و رفع شبهات اعتقادی و...)</a:t>
          </a:r>
          <a:endParaRPr lang="en-US" sz="1800" kern="1200" dirty="0"/>
        </a:p>
      </dsp:txBody>
      <dsp:txXfrm>
        <a:off x="2667336" y="0"/>
        <a:ext cx="3237885" cy="1478766"/>
      </dsp:txXfrm>
    </dsp:sp>
    <dsp:sp modelId="{21EACA27-3366-4B89-A973-B1BC612C18C6}">
      <dsp:nvSpPr>
        <dsp:cNvPr id="0" name=""/>
        <dsp:cNvSpPr/>
      </dsp:nvSpPr>
      <dsp:spPr>
        <a:xfrm>
          <a:off x="3295077" y="1652517"/>
          <a:ext cx="1982404" cy="968394"/>
        </a:xfrm>
        <a:prstGeom prst="roundRect">
          <a:avLst>
            <a:gd name="adj" fmla="val 10000"/>
          </a:avLst>
        </a:prstGeom>
        <a:solidFill>
          <a:schemeClr val="accent3">
            <a:hueOff val="4398836"/>
            <a:satOff val="-10022"/>
            <a:lumOff val="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Yagut" pitchFamily="2" charset="-78"/>
            </a:rPr>
            <a:t>مدیریت و اجرای </a:t>
          </a:r>
          <a:r>
            <a:rPr lang="fa-IR" sz="1600" kern="1200" dirty="0" smtClean="0">
              <a:cs typeface="B Yagut" pitchFamily="2" charset="-78"/>
            </a:rPr>
            <a:t>جلسات</a:t>
          </a:r>
          <a:endParaRPr lang="fa-IR" sz="1600" kern="1200" dirty="0" smtClean="0">
            <a:cs typeface="B Yagut" pitchFamily="2" charset="-78"/>
          </a:endParaRPr>
        </a:p>
      </dsp:txBody>
      <dsp:txXfrm>
        <a:off x="3323440" y="1680880"/>
        <a:ext cx="1925678" cy="911668"/>
      </dsp:txXfrm>
    </dsp:sp>
    <dsp:sp modelId="{E337774B-0B1B-4903-B8CA-BF6F3E11799C}">
      <dsp:nvSpPr>
        <dsp:cNvPr id="0" name=""/>
        <dsp:cNvSpPr/>
      </dsp:nvSpPr>
      <dsp:spPr>
        <a:xfrm>
          <a:off x="3352804" y="2819399"/>
          <a:ext cx="1982404" cy="968394"/>
        </a:xfrm>
        <a:prstGeom prst="roundRect">
          <a:avLst>
            <a:gd name="adj" fmla="val 10000"/>
          </a:avLst>
        </a:prstGeom>
        <a:solidFill>
          <a:schemeClr val="accent3">
            <a:hueOff val="8797671"/>
            <a:satOff val="-20044"/>
            <a:lumOff val="80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Yagut" pitchFamily="2" charset="-78"/>
            </a:rPr>
            <a:t>سخنرانی در </a:t>
          </a:r>
          <a:r>
            <a:rPr lang="fa-IR" sz="1600" kern="1200" dirty="0" smtClean="0">
              <a:cs typeface="B Yagut" pitchFamily="2" charset="-78"/>
            </a:rPr>
            <a:t>جلسات</a:t>
          </a:r>
          <a:endParaRPr lang="fa-IR" sz="1600" kern="1200" dirty="0" smtClean="0">
            <a:cs typeface="B Yagut" pitchFamily="2" charset="-78"/>
          </a:endParaRPr>
        </a:p>
      </dsp:txBody>
      <dsp:txXfrm>
        <a:off x="3381167" y="2847762"/>
        <a:ext cx="1925678" cy="911668"/>
      </dsp:txXfrm>
    </dsp:sp>
    <dsp:sp modelId="{59950016-029C-4BB6-A757-BBED4E7E1EC9}">
      <dsp:nvSpPr>
        <dsp:cNvPr id="0" name=""/>
        <dsp:cNvSpPr/>
      </dsp:nvSpPr>
      <dsp:spPr>
        <a:xfrm>
          <a:off x="3295077" y="3887274"/>
          <a:ext cx="1982404" cy="968394"/>
        </a:xfrm>
        <a:prstGeom prst="roundRect">
          <a:avLst>
            <a:gd name="adj" fmla="val 10000"/>
          </a:avLst>
        </a:prstGeom>
        <a:solidFill>
          <a:schemeClr val="accent3">
            <a:hueOff val="13196506"/>
            <a:satOff val="-30066"/>
            <a:lumOff val="120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Yagut" pitchFamily="2" charset="-78"/>
            </a:rPr>
            <a:t>شرکت در </a:t>
          </a:r>
          <a:r>
            <a:rPr lang="fa-IR" sz="1600" kern="1200" dirty="0" smtClean="0">
              <a:cs typeface="B Yagut" pitchFamily="2" charset="-78"/>
            </a:rPr>
            <a:t>جلسات</a:t>
          </a:r>
          <a:endParaRPr lang="fa-IR" sz="1600" kern="1200" dirty="0" smtClean="0">
            <a:cs typeface="B Yagut" pitchFamily="2" charset="-78"/>
          </a:endParaRPr>
        </a:p>
      </dsp:txBody>
      <dsp:txXfrm>
        <a:off x="3323440" y="3915637"/>
        <a:ext cx="1925678" cy="911668"/>
      </dsp:txXfrm>
    </dsp:sp>
    <dsp:sp modelId="{3232E66C-0B5E-438F-88FF-0C9CEC334011}">
      <dsp:nvSpPr>
        <dsp:cNvPr id="0" name=""/>
        <dsp:cNvSpPr/>
      </dsp:nvSpPr>
      <dsp:spPr>
        <a:xfrm>
          <a:off x="3480" y="0"/>
          <a:ext cx="2478005" cy="492922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سایر فعالیت‌های مرتبط با تایید کمیسیون تخصصی ذیربط</a:t>
          </a:r>
          <a:endParaRPr lang="en-US" sz="1800" kern="1200" dirty="0"/>
        </a:p>
      </dsp:txBody>
      <dsp:txXfrm>
        <a:off x="3480" y="0"/>
        <a:ext cx="2478005" cy="1478766"/>
      </dsp:txXfrm>
    </dsp:sp>
    <dsp:sp modelId="{8EFEA58B-464C-4C07-BCDF-468E43D424D6}">
      <dsp:nvSpPr>
        <dsp:cNvPr id="0" name=""/>
        <dsp:cNvSpPr/>
      </dsp:nvSpPr>
      <dsp:spPr>
        <a:xfrm>
          <a:off x="249675" y="1618556"/>
          <a:ext cx="1982404" cy="3203994"/>
        </a:xfrm>
        <a:prstGeom prst="roundRect">
          <a:avLst>
            <a:gd name="adj" fmla="val 10000"/>
          </a:avLst>
        </a:prstGeom>
        <a:solidFill>
          <a:schemeClr val="accent3">
            <a:hueOff val="17595342"/>
            <a:satOff val="-40088"/>
            <a:lumOff val="160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Yagut" pitchFamily="2" charset="-78"/>
            </a:rPr>
            <a:t>(ارائه خدمات مشاوره‌ای علمی، فرهنگی، تربیتی، اجتماعی و آموزشی به دانشجویان و طلاب حضور مستمر و تاثیرگذار در مراکز دانشجویی اعم از کانون‌ها، مساجد،خوابگاه‌ها و</a:t>
          </a:r>
          <a:r>
            <a:rPr lang="fa-IR" sz="1600" kern="1200" dirty="0" smtClean="0">
              <a:cs typeface="B Yagut" pitchFamily="2" charset="-78"/>
            </a:rPr>
            <a:t>...)</a:t>
          </a:r>
          <a:endParaRPr lang="fa-IR" sz="1600" kern="1200" dirty="0" smtClean="0">
            <a:cs typeface="B Yagut" pitchFamily="2" charset="-78"/>
          </a:endParaRPr>
        </a:p>
      </dsp:txBody>
      <dsp:txXfrm>
        <a:off x="307738" y="1676619"/>
        <a:ext cx="1866278" cy="30878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2409-4DC6-4503-A194-8E17699D2969}">
      <dsp:nvSpPr>
        <dsp:cNvPr id="0" name=""/>
        <dsp:cNvSpPr/>
      </dsp:nvSpPr>
      <dsp:spPr>
        <a:xfrm>
          <a:off x="1959206" y="619520"/>
          <a:ext cx="4062653" cy="282495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alpha val="5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latin typeface="Calibri"/>
              <a:ea typeface="Calibri"/>
              <a:cs typeface="B Yagut" pitchFamily="2" charset="-78"/>
            </a:rPr>
            <a:t>کسب لوح تقدیر در زمینه‌های ترویج فرهنگ ایثار و شهادت، داشتن مسئولیت فرهنگی، گرامی‌داشت دفاع‌مقدس و دهه فجر، موضوعات قرآنی و نهج‌البلاغه، عفاف و حجاب و زمینه های مرتبط.</a:t>
          </a:r>
          <a:endParaRPr lang="en-US" sz="1800" kern="1200" dirty="0">
            <a:cs typeface="B Yagut" pitchFamily="2" charset="-78"/>
          </a:endParaRPr>
        </a:p>
      </dsp:txBody>
      <dsp:txXfrm>
        <a:off x="2554168" y="1033226"/>
        <a:ext cx="2872729" cy="1997546"/>
      </dsp:txXfrm>
    </dsp:sp>
    <dsp:sp modelId="{A391A3D8-4730-44E9-B146-F7803F981CED}">
      <dsp:nvSpPr>
        <dsp:cNvPr id="0" name=""/>
        <dsp:cNvSpPr/>
      </dsp:nvSpPr>
      <dsp:spPr>
        <a:xfrm>
          <a:off x="3357588" y="1479"/>
          <a:ext cx="1265888" cy="1033859"/>
        </a:xfrm>
        <a:prstGeom prst="ellipse">
          <a:avLst/>
        </a:prstGeom>
        <a:solidFill>
          <a:schemeClr val="accent3">
            <a:alpha val="50000"/>
            <a:hueOff val="4398836"/>
            <a:satOff val="-10022"/>
            <a:lumOff val="4020"/>
            <a:alphaOff val="0"/>
          </a:schemeClr>
        </a:solidFill>
        <a:ln>
          <a:noFill/>
        </a:ln>
        <a:effectLst>
          <a:glow rad="63500">
            <a:schemeClr val="accent3">
              <a:alpha val="50000"/>
              <a:hueOff val="4398836"/>
              <a:satOff val="-10022"/>
              <a:lumOff val="402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بین </a:t>
          </a:r>
          <a:r>
            <a:rPr lang="fa-IR" sz="1800" kern="1200" dirty="0" smtClean="0">
              <a:cs typeface="B Yagut" pitchFamily="2" charset="-78"/>
            </a:rPr>
            <a:t>المللی</a:t>
          </a:r>
          <a:endParaRPr lang="fa-IR" sz="1800" kern="1200" dirty="0" smtClean="0">
            <a:cs typeface="B Yagut" pitchFamily="2" charset="-78"/>
          </a:endParaRPr>
        </a:p>
      </dsp:txBody>
      <dsp:txXfrm>
        <a:off x="3542973" y="152884"/>
        <a:ext cx="895118" cy="731049"/>
      </dsp:txXfrm>
    </dsp:sp>
    <dsp:sp modelId="{FCCCD803-D5A6-4BC2-8702-34A77D808B92}">
      <dsp:nvSpPr>
        <dsp:cNvPr id="0" name=""/>
        <dsp:cNvSpPr/>
      </dsp:nvSpPr>
      <dsp:spPr>
        <a:xfrm>
          <a:off x="5724634" y="1481832"/>
          <a:ext cx="1276289" cy="1018496"/>
        </a:xfrm>
        <a:prstGeom prst="ellipse">
          <a:avLst/>
        </a:prstGeom>
        <a:solidFill>
          <a:schemeClr val="accent3">
            <a:alpha val="50000"/>
            <a:hueOff val="8797671"/>
            <a:satOff val="-20044"/>
            <a:lumOff val="8040"/>
            <a:alphaOff val="0"/>
          </a:schemeClr>
        </a:solidFill>
        <a:ln>
          <a:noFill/>
        </a:ln>
        <a:effectLst>
          <a:glow rad="63500">
            <a:schemeClr val="accent3">
              <a:alpha val="50000"/>
              <a:hueOff val="8797671"/>
              <a:satOff val="-20044"/>
              <a:lumOff val="804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کشوری</a:t>
          </a:r>
          <a:endParaRPr lang="fa-IR" sz="1800" kern="1200" dirty="0" smtClean="0">
            <a:cs typeface="B Yagut" pitchFamily="2" charset="-78"/>
          </a:endParaRPr>
        </a:p>
      </dsp:txBody>
      <dsp:txXfrm>
        <a:off x="5911542" y="1630987"/>
        <a:ext cx="902473" cy="720186"/>
      </dsp:txXfrm>
    </dsp:sp>
    <dsp:sp modelId="{EE486C89-82CE-4874-AA6B-AB750C9FBCDF}">
      <dsp:nvSpPr>
        <dsp:cNvPr id="0" name=""/>
        <dsp:cNvSpPr/>
      </dsp:nvSpPr>
      <dsp:spPr>
        <a:xfrm>
          <a:off x="3473603" y="3028661"/>
          <a:ext cx="1033859" cy="1033859"/>
        </a:xfrm>
        <a:prstGeom prst="ellipse">
          <a:avLst/>
        </a:prstGeom>
        <a:solidFill>
          <a:schemeClr val="accent3">
            <a:alpha val="50000"/>
            <a:hueOff val="13196506"/>
            <a:satOff val="-30066"/>
            <a:lumOff val="12060"/>
            <a:alphaOff val="0"/>
          </a:schemeClr>
        </a:solidFill>
        <a:ln>
          <a:noFill/>
        </a:ln>
        <a:effectLst>
          <a:glow rad="63500">
            <a:schemeClr val="accent3">
              <a:alpha val="50000"/>
              <a:hueOff val="13196506"/>
              <a:satOff val="-30066"/>
              <a:lumOff val="1206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استانی</a:t>
          </a:r>
          <a:endParaRPr lang="fa-IR" sz="1800" kern="1200" dirty="0" smtClean="0">
            <a:cs typeface="B Yagut" pitchFamily="2" charset="-78"/>
          </a:endParaRPr>
        </a:p>
      </dsp:txBody>
      <dsp:txXfrm>
        <a:off x="3625008" y="3180066"/>
        <a:ext cx="731049" cy="731049"/>
      </dsp:txXfrm>
    </dsp:sp>
    <dsp:sp modelId="{A342463B-8909-41E2-A885-8F2FD8C69E5D}">
      <dsp:nvSpPr>
        <dsp:cNvPr id="0" name=""/>
        <dsp:cNvSpPr/>
      </dsp:nvSpPr>
      <dsp:spPr>
        <a:xfrm>
          <a:off x="928693" y="1547814"/>
          <a:ext cx="1236309" cy="1033859"/>
        </a:xfrm>
        <a:prstGeom prst="ellipse">
          <a:avLst/>
        </a:prstGeom>
        <a:solidFill>
          <a:schemeClr val="accent3">
            <a:alpha val="50000"/>
            <a:hueOff val="17595342"/>
            <a:satOff val="-40088"/>
            <a:lumOff val="16080"/>
            <a:alphaOff val="0"/>
          </a:schemeClr>
        </a:solidFill>
        <a:ln>
          <a:noFill/>
        </a:ln>
        <a:effectLst>
          <a:glow rad="63500">
            <a:schemeClr val="accent3">
              <a:alpha val="50000"/>
              <a:hueOff val="17595342"/>
              <a:satOff val="-40088"/>
              <a:lumOff val="1608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Yagut" pitchFamily="2" charset="-78"/>
            </a:rPr>
            <a:t>دانشگاهی</a:t>
          </a:r>
          <a:endParaRPr lang="fa-IR" sz="1800" kern="1200" dirty="0" smtClean="0">
            <a:cs typeface="B Yagut" pitchFamily="2" charset="-78"/>
          </a:endParaRPr>
        </a:p>
      </dsp:txBody>
      <dsp:txXfrm>
        <a:off x="1109746" y="1699219"/>
        <a:ext cx="874203" cy="7310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F57E2-6A46-4CD5-B761-2C0775A41C1C}">
      <dsp:nvSpPr>
        <dsp:cNvPr id="0" name=""/>
        <dsp:cNvSpPr/>
      </dsp:nvSpPr>
      <dsp:spPr>
        <a:xfrm>
          <a:off x="1816" y="1635"/>
          <a:ext cx="7235375" cy="10794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Calibri"/>
              <a:ea typeface="Calibri"/>
              <a:cs typeface="B Yagut" pitchFamily="2" charset="-78"/>
            </a:rPr>
            <a:t>برگزاری و مشارکت در کرسی‌های نقد و نظریه‌پردازی</a:t>
          </a:r>
          <a:endParaRPr lang="en-US" sz="2000" kern="1200" dirty="0">
            <a:cs typeface="B Yagut" pitchFamily="2" charset="-78"/>
          </a:endParaRPr>
        </a:p>
      </dsp:txBody>
      <dsp:txXfrm>
        <a:off x="54511" y="54330"/>
        <a:ext cx="7129985" cy="974077"/>
      </dsp:txXfrm>
    </dsp:sp>
    <dsp:sp modelId="{1E7A302E-0A4A-448A-B8E5-D151035593B6}">
      <dsp:nvSpPr>
        <dsp:cNvPr id="0" name=""/>
        <dsp:cNvSpPr/>
      </dsp:nvSpPr>
      <dsp:spPr>
        <a:xfrm>
          <a:off x="1816" y="1135076"/>
          <a:ext cx="7235375" cy="1079467"/>
        </a:xfrm>
        <a:prstGeom prst="roundRect">
          <a:avLst/>
        </a:prstGeom>
        <a:solidFill>
          <a:schemeClr val="accent3">
            <a:hueOff val="8797671"/>
            <a:satOff val="-20044"/>
            <a:lumOff val="80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Calibri"/>
              <a:ea typeface="Calibri"/>
              <a:cs typeface="B Yagut" pitchFamily="2" charset="-78"/>
            </a:rPr>
            <a:t>ارایه نظریه و دفاع ازآن در کرسی‌های نقد و نظریه‌پردازی</a:t>
          </a:r>
          <a:endParaRPr lang="en-US" sz="2000" kern="1200" dirty="0">
            <a:cs typeface="B Yagut" pitchFamily="2" charset="-78"/>
          </a:endParaRPr>
        </a:p>
      </dsp:txBody>
      <dsp:txXfrm>
        <a:off x="54511" y="1187771"/>
        <a:ext cx="7129985" cy="974077"/>
      </dsp:txXfrm>
    </dsp:sp>
    <dsp:sp modelId="{34650D66-4A77-46A9-8AED-94005245CE8C}">
      <dsp:nvSpPr>
        <dsp:cNvPr id="0" name=""/>
        <dsp:cNvSpPr/>
      </dsp:nvSpPr>
      <dsp:spPr>
        <a:xfrm>
          <a:off x="1816" y="2268517"/>
          <a:ext cx="7235375" cy="1079467"/>
        </a:xfrm>
        <a:prstGeom prst="roundRect">
          <a:avLst/>
        </a:prstGeom>
        <a:solidFill>
          <a:schemeClr val="accent3">
            <a:hueOff val="17595342"/>
            <a:satOff val="-40088"/>
            <a:lumOff val="160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Calibri"/>
              <a:ea typeface="Calibri"/>
              <a:cs typeface="B Yagut" pitchFamily="2" charset="-78"/>
            </a:rPr>
            <a:t>داوری یا مجری کرسی‌های نقد و نظریه‌پردازی</a:t>
          </a:r>
          <a:endParaRPr lang="en-US" sz="2000" kern="1200" dirty="0">
            <a:cs typeface="B Yagut" pitchFamily="2" charset="-78"/>
          </a:endParaRPr>
        </a:p>
      </dsp:txBody>
      <dsp:txXfrm>
        <a:off x="54511" y="2321212"/>
        <a:ext cx="7129985" cy="9740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A7826-D743-4F1B-9F64-3D45D8950961}">
      <dsp:nvSpPr>
        <dsp:cNvPr id="0" name=""/>
        <dsp:cNvSpPr/>
      </dsp:nvSpPr>
      <dsp:spPr>
        <a:xfrm>
          <a:off x="1333489" y="785827"/>
          <a:ext cx="1379100" cy="124068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Yagut" pitchFamily="2" charset="-78"/>
            </a:rPr>
            <a:t>2 امتیاز</a:t>
          </a:r>
          <a:endParaRPr lang="en-US" sz="2800" kern="1200" dirty="0">
            <a:cs typeface="B Yagut" pitchFamily="2" charset="-78"/>
          </a:endParaRPr>
        </a:p>
      </dsp:txBody>
      <dsp:txXfrm>
        <a:off x="1535454" y="967520"/>
        <a:ext cx="975170" cy="877294"/>
      </dsp:txXfrm>
    </dsp:sp>
    <dsp:sp modelId="{F5783F92-7F4F-48F5-8CD3-27D2BA5CDAE3}">
      <dsp:nvSpPr>
        <dsp:cNvPr id="0" name=""/>
        <dsp:cNvSpPr/>
      </dsp:nvSpPr>
      <dsp:spPr>
        <a:xfrm rot="75952">
          <a:off x="2790281" y="1241422"/>
          <a:ext cx="1341590" cy="39304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863F01-AF36-4934-B171-2C4A778239DB}">
      <dsp:nvSpPr>
        <dsp:cNvPr id="0" name=""/>
        <dsp:cNvSpPr/>
      </dsp:nvSpPr>
      <dsp:spPr>
        <a:xfrm>
          <a:off x="3286592" y="833824"/>
          <a:ext cx="1690232" cy="1237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Yagut" pitchFamily="2" charset="-78"/>
            </a:rPr>
            <a:t>هر 16 ساعت آموزش</a:t>
          </a:r>
          <a:endParaRPr lang="en-US" sz="2600" kern="1200" dirty="0">
            <a:cs typeface="B Yagut" pitchFamily="2" charset="-78"/>
          </a:endParaRPr>
        </a:p>
      </dsp:txBody>
      <dsp:txXfrm>
        <a:off x="3322848" y="870080"/>
        <a:ext cx="1617720" cy="1165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B90DA-9BF7-4AF6-93EF-B3B3E1394CA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82098-265E-4FEB-B193-761FFDF32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4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در ردیف 2 جدول تعیین ساعت هر یک از زیر موضوعات به این صورت است: مدیریت و اجرای جلسات هر 2 ساعت معادل 4 ساعت، سخنرانی هر 2 ساعت معادل 8 ساعت و شرکت در جلسات معادل زمان حضور در جلسه محاسبه می‌شود.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D89C3-978E-4632-95F3-A4FF50665287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18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2754E7-2F95-43CA-A51A-F158BAC9C656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BC129B8-EE67-42A6-AA28-14787041597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4800" dirty="0" smtClean="0">
                <a:cs typeface="B Yagut" pitchFamily="2" charset="-78"/>
              </a:rPr>
              <a:t>ماده فرهنگی آئین نامه ارتقا مرتبه</a:t>
            </a:r>
            <a:endParaRPr lang="en-US" sz="4800" dirty="0">
              <a:cs typeface="B Yagu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772400" cy="2514600"/>
          </a:xfrm>
        </p:spPr>
        <p:txBody>
          <a:bodyPr>
            <a:noAutofit/>
          </a:bodyPr>
          <a:lstStyle/>
          <a:p>
            <a:pPr algn="ctr"/>
            <a:r>
              <a:rPr lang="fa-IR" sz="11500" dirty="0" smtClean="0">
                <a:cs typeface="2  Davat" panose="00000400000000000000" pitchFamily="2" charset="-78"/>
              </a:rPr>
              <a:t>به نام خدا</a:t>
            </a:r>
            <a:endParaRPr lang="en-US" sz="11500" dirty="0">
              <a:cs typeface="2  Davat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Yagut" pitchFamily="2" charset="-78"/>
              </a:rPr>
              <a:t>ماده 1- بند 8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547810"/>
          </a:xfrm>
        </p:spPr>
        <p:txBody>
          <a:bodyPr/>
          <a:lstStyle/>
          <a:p>
            <a:pPr lvl="0" algn="r" rtl="1">
              <a:lnSpc>
                <a:spcPct val="150000"/>
              </a:lnSpc>
            </a:pPr>
            <a:r>
              <a:rPr lang="fa-IR" sz="2800" dirty="0" smtClean="0"/>
              <a:t>طراحی و مشارکت فعالانه در برگزاری کرسی‏های نقد و نظریه پردازی با تایید مرجع ذیصلاح</a:t>
            </a:r>
            <a:endParaRPr lang="en-US" sz="2800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566DCDC-8676-4C0F-84D4-A583BAF0BEE4}" type="slidenum">
              <a:rPr lang="fa-IR" smtClean="0"/>
              <a:pPr/>
              <a:t>10</a:t>
            </a:fld>
            <a:endParaRPr lang="fa-IR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02232167"/>
              </p:ext>
            </p:extLst>
          </p:nvPr>
        </p:nvGraphicFramePr>
        <p:xfrm>
          <a:off x="1071538" y="3071810"/>
          <a:ext cx="7239008" cy="3349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9AF57E2-6A46-4CD5-B761-2C0775A41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dgm id="{89AF57E2-6A46-4CD5-B761-2C0775A41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E7A302E-0A4A-448A-B8E5-D15103559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graphicEl>
                                              <a:dgm id="{1E7A302E-0A4A-448A-B8E5-D15103559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4650D66-4A77-46A9-8AED-94005245C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graphicEl>
                                              <a:dgm id="{34650D66-4A77-46A9-8AED-94005245CE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agut" pitchFamily="2" charset="-78"/>
              </a:rPr>
              <a:t>ماده 1- بند 9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976570"/>
          </a:xfrm>
        </p:spPr>
        <p:txBody>
          <a:bodyPr>
            <a:normAutofit/>
          </a:bodyPr>
          <a:lstStyle/>
          <a:p>
            <a:pPr lvl="0" algn="r" rtl="1">
              <a:lnSpc>
                <a:spcPct val="150000"/>
              </a:lnSpc>
            </a:pPr>
            <a:r>
              <a:rPr lang="fa-IR" sz="2800" dirty="0" smtClean="0">
                <a:cs typeface="B Yagut" pitchFamily="2" charset="-78"/>
              </a:rPr>
              <a:t>شرکت در کارگاه‏های دانش افزایی و توانمند سازی اعضای هیات علمی در زمینه فرهنگی- تربیتی- اجتماعی با ارائه گواهی معتبر</a:t>
            </a:r>
            <a:endParaRPr lang="en-US" sz="2800" dirty="0" smtClean="0">
              <a:cs typeface="B Yagut" pitchFamily="2" charset="-7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>
              <a:cs typeface="B Yagut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566DCDC-8676-4C0F-84D4-A583BAF0BEE4}" type="slidenum">
              <a:rPr lang="fa-IR" smtClean="0">
                <a:cs typeface="B Yagut" pitchFamily="2" charset="-78"/>
              </a:rPr>
              <a:pPr/>
              <a:t>11</a:t>
            </a:fld>
            <a:endParaRPr lang="fa-IR">
              <a:cs typeface="B Yagut" pitchFamily="2" charset="-78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500166" y="3071810"/>
          <a:ext cx="6096000" cy="274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9863F01-AF36-4934-B171-2C4A77823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39863F01-AF36-4934-B171-2C4A778239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783F92-7F4F-48F5-8CD3-27D2BA5CD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F5783F92-7F4F-48F5-8CD3-27D2BA5CD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59A7826-D743-4F1B-9F64-3D45D8950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959A7826-D743-4F1B-9F64-3D45D8950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Graphic spid="8" grpId="1">
        <p:bldSub>
          <a:bldDgm bld="one"/>
        </p:bldSub>
      </p:bldGraphic>
      <p:bldGraphic spid="8" grpId="2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4000" dirty="0" smtClean="0">
                <a:cs typeface="B Yagut" pitchFamily="2" charset="-78"/>
              </a:rPr>
              <a:t>ماده 1- فعالیت‏های فرهنگی- تربیتی- اجتماعی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566DCDC-8676-4C0F-84D4-A583BAF0BEE4}" type="slidenum">
              <a:rPr lang="fa-IR" smtClean="0"/>
              <a:pPr/>
              <a:t>2</a:t>
            </a:fld>
            <a:endParaRPr lang="fa-IR"/>
          </a:p>
        </p:txBody>
      </p:sp>
      <p:pic>
        <p:nvPicPr>
          <p:cNvPr id="8" name="Picture 7" descr="gr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06917">
            <a:off x="285720" y="4682290"/>
            <a:ext cx="1785950" cy="1723286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2214546" y="4143380"/>
            <a:ext cx="6929486" cy="2357454"/>
          </a:xfrm>
          <a:prstGeom prst="wedgeRoundRectCallout">
            <a:avLst>
              <a:gd name="adj1" fmla="val 716"/>
              <a:gd name="adj2" fmla="val -67072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400" b="1" dirty="0" smtClean="0">
                <a:cs typeface="B Yagut" pitchFamily="2" charset="-78"/>
              </a:rPr>
              <a:t>از تاریخ 92/1/1حداقل امتیاز لازم از بندهای 1 الی 9 (به استثنای بند 6) 5 امتیاز می‏شود در نتیجه حداقل امتیازات لازم از مجموع بندهای 1 الی 9 از تاریخ مذکور 10 امتیاز خواهد بود.</a:t>
            </a:r>
            <a:endParaRPr lang="fa-IR" sz="2400" b="1" dirty="0">
              <a:cs typeface="B Yagut" pitchFamily="2" charset="-78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214282" y="1714488"/>
          <a:ext cx="857256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498EA51-3F63-4BF6-8066-79B68E925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8498EA51-3F63-4BF6-8066-79B68E925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3399423-C309-4ECC-9A87-23BF3B745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>
                                            <p:graphicEl>
                                              <a:dgm id="{13399423-C309-4ECC-9A87-23BF3B745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E7DF948-CAB7-4345-8107-4F8035067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graphicEl>
                                              <a:dgm id="{8E7DF948-CAB7-4345-8107-4F80350676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229DF4E-3754-44C3-AA3A-F4D5E6A64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graphicEl>
                                              <a:dgm id="{C229DF4E-3754-44C3-AA3A-F4D5E6A64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1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agut" pitchFamily="2" charset="-78"/>
              </a:rPr>
              <a:t>ماده 1- بند 1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524000"/>
            <a:ext cx="8401080" cy="1190620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fa-IR" dirty="0" smtClean="0">
                <a:cs typeface="B Yagut" pitchFamily="2" charset="-78"/>
              </a:rPr>
              <a:t>تدوین کتاب، مقاله و تولید اثر بدیع و ارزنده هنری با رویکرد اسلامی در حوزه‌های فرهنگی- تربیتی – اجتماعی</a:t>
            </a:r>
            <a:endParaRPr lang="en-US" dirty="0" smtClean="0">
              <a:cs typeface="B Yagut" pitchFamily="2" charset="-7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566DCDC-8676-4C0F-84D4-A583BAF0BEE4}" type="slidenum">
              <a:rPr lang="fa-IR" smtClean="0"/>
              <a:pPr/>
              <a:t>3</a:t>
            </a:fld>
            <a:endParaRPr lang="fa-IR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91860201"/>
              </p:ext>
            </p:extLst>
          </p:nvPr>
        </p:nvGraphicFramePr>
        <p:xfrm>
          <a:off x="500034" y="2786058"/>
          <a:ext cx="800105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3E0798-4BB5-4017-B79E-82FA4EE5E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8C3E0798-4BB5-4017-B79E-82FA4EE5E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82B83A-4529-4641-8940-1AA33DD00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7882B83A-4529-4641-8940-1AA33DD002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6F7281-3AD9-48F4-9308-C0B15961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6A6F7281-3AD9-48F4-9308-C0B159610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EC100E-EA8B-41E1-BADB-F7D9A43B1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8EEC100E-EA8B-41E1-BADB-F7D9A43B1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C1793C-0C01-4021-9385-CB25CC193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4DC1793C-0C01-4021-9385-CB25CC193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991585-415A-4877-9848-F130B2B5C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32991585-415A-4877-9848-F130B2B5C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C9E883-DEA3-4344-AA59-DC0C24975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0EC9E883-DEA3-4344-AA59-DC0C24975D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2CD51D-7350-41BB-9547-5F260FC3E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932CD51D-7350-41BB-9547-5F260FC3E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8CDC25-BC45-47D3-9B58-CFB23963A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C28CDC25-BC45-47D3-9B58-CFB23963A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40A338-5054-437B-A825-3D13FB151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8A40A338-5054-437B-A825-3D13FB151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44805A-5F1D-4BE8-BEB3-2B1774C37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6244805A-5F1D-4BE8-BEB3-2B1774C37E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agut" pitchFamily="2" charset="-78"/>
              </a:rPr>
              <a:t>ماده 1- بند 2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19248"/>
          </a:xfrm>
        </p:spPr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cs typeface="B Yagut" pitchFamily="2" charset="-78"/>
              </a:rPr>
              <a:t>تهیه و تدوین پیوست فرهنگی برای کلیه فعالیتها و همکاری مؤثر در اجرای امور فرهنگی ...</a:t>
            </a:r>
            <a:endParaRPr lang="en-US" sz="2800" dirty="0" smtClean="0">
              <a:cs typeface="B Yagut" pitchFamily="2" charset="-7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566DCDC-8676-4C0F-84D4-A583BAF0BEE4}" type="slidenum">
              <a:rPr lang="fa-IR" smtClean="0"/>
              <a:pPr/>
              <a:t>4</a:t>
            </a:fld>
            <a:endParaRPr lang="fa-IR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63376054"/>
              </p:ext>
            </p:extLst>
          </p:nvPr>
        </p:nvGraphicFramePr>
        <p:xfrm>
          <a:off x="571472" y="2857496"/>
          <a:ext cx="800105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3E0798-4BB5-4017-B79E-82FA4EE5E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8C3E0798-4BB5-4017-B79E-82FA4EE5E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82B83A-4529-4641-8940-1AA33DD00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7882B83A-4529-4641-8940-1AA33DD002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6F7281-3AD9-48F4-9308-C0B159610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6A6F7281-3AD9-48F4-9308-C0B159610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EC100E-EA8B-41E1-BADB-F7D9A43B1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8EEC100E-EA8B-41E1-BADB-F7D9A43B1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352763-3E33-42DC-AC24-894CA86C8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A5352763-3E33-42DC-AC24-894CA86C8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agut" pitchFamily="2" charset="-78"/>
              </a:rPr>
              <a:t>ماده 1- بند 3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1928826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Yagut" pitchFamily="2" charset="-78"/>
              </a:rPr>
              <a:t>ارائه مشاوره فرهنگی و یا همکاری موثر با تشکل‌های قانونمند دانشجویان و اعضای هیات علمی و نهادهای فرهنگی فعال در موسسه به منظور ترویج فعالیت در حوزه فرهنگ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75815"/>
            <a:ext cx="5562600" cy="365125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566DCDC-8676-4C0F-84D4-A583BAF0BEE4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10" name="Snip Diagonal Corner Rectangle 9"/>
          <p:cNvSpPr/>
          <p:nvPr/>
        </p:nvSpPr>
        <p:spPr>
          <a:xfrm>
            <a:off x="357158" y="4071942"/>
            <a:ext cx="8215338" cy="1785950"/>
          </a:xfrm>
          <a:prstGeom prst="snip2DiagRect">
            <a:avLst>
              <a:gd name="adj1" fmla="val 0"/>
              <a:gd name="adj2" fmla="val 9235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 algn="just">
              <a:lnSpc>
                <a:spcPct val="200000"/>
              </a:lnSpc>
            </a:pPr>
            <a:r>
              <a:rPr lang="fa-IR" sz="2000" b="1" dirty="0" smtClean="0">
                <a:cs typeface="B Yagut" pitchFamily="2" charset="-78"/>
              </a:rPr>
              <a:t>مرجع تایید کننده فعالیت فرهنگی حسب موضوع </a:t>
            </a:r>
            <a:r>
              <a:rPr lang="fa-IR" sz="2000" b="1" dirty="0" smtClean="0">
                <a:solidFill>
                  <a:srgbClr val="FFC000"/>
                </a:solidFill>
                <a:cs typeface="B Yagut" pitchFamily="2" charset="-78"/>
              </a:rPr>
              <a:t>هیأت نظارت بر تشکل‌ها</a:t>
            </a:r>
            <a:r>
              <a:rPr lang="fa-IR" sz="2000" b="1" dirty="0" smtClean="0">
                <a:cs typeface="B Yagut" pitchFamily="2" charset="-78"/>
              </a:rPr>
              <a:t>، </a:t>
            </a:r>
            <a:r>
              <a:rPr lang="fa-IR" sz="2000" b="1" dirty="0" smtClean="0">
                <a:solidFill>
                  <a:srgbClr val="FFC000"/>
                </a:solidFill>
                <a:cs typeface="B Yagut" pitchFamily="2" charset="-78"/>
              </a:rPr>
              <a:t>معاونت فرهنگی و اجتماعی</a:t>
            </a:r>
            <a:r>
              <a:rPr lang="fa-IR" sz="2000" b="1" dirty="0" smtClean="0">
                <a:cs typeface="B Yagut" pitchFamily="2" charset="-78"/>
              </a:rPr>
              <a:t>، </a:t>
            </a:r>
            <a:r>
              <a:rPr lang="fa-IR" sz="2000" b="1" dirty="0" smtClean="0">
                <a:solidFill>
                  <a:srgbClr val="FFC000"/>
                </a:solidFill>
                <a:cs typeface="B Yagut" pitchFamily="2" charset="-78"/>
              </a:rPr>
              <a:t>بسیج اساتید</a:t>
            </a:r>
            <a:r>
              <a:rPr lang="fa-IR" sz="2000" b="1" dirty="0" smtClean="0">
                <a:cs typeface="B Yagut" pitchFamily="2" charset="-78"/>
              </a:rPr>
              <a:t> و </a:t>
            </a:r>
            <a:r>
              <a:rPr lang="fa-IR" sz="2000" b="1" dirty="0" smtClean="0">
                <a:solidFill>
                  <a:srgbClr val="FFC000"/>
                </a:solidFill>
                <a:cs typeface="B Yagut" pitchFamily="2" charset="-78"/>
              </a:rPr>
              <a:t>نهاد نمایندگی مقام معظم رهبری در دانشگاه </a:t>
            </a:r>
            <a:r>
              <a:rPr lang="fa-IR" sz="2000" b="1" dirty="0" smtClean="0">
                <a:cs typeface="B Yagut" pitchFamily="2" charset="-78"/>
              </a:rPr>
              <a:t>است.</a:t>
            </a:r>
            <a:endParaRPr lang="en-US" sz="2000" b="1" dirty="0" smtClean="0">
              <a:cs typeface="B Yagut" pitchFamily="2" charset="-78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642910" y="1571612"/>
          <a:ext cx="790101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396892A-981A-4885-B8E6-65DB2871A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>
                                            <p:graphicEl>
                                              <a:dgm id="{F396892A-981A-4885-B8E6-65DB2871A7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302AC7F-A08C-4BA4-ABD7-B84D45DC9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>
                                            <p:graphicEl>
                                              <a:dgm id="{8302AC7F-A08C-4BA4-ABD7-B84D45DC95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256143F-ED80-4E68-887C-126E58610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>
                                            <p:graphicEl>
                                              <a:dgm id="{3256143F-ED80-4E68-887C-126E58610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FE6612C-87F2-44EE-B81F-501569A03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>
                                            <p:graphicEl>
                                              <a:dgm id="{3FE6612C-87F2-44EE-B81F-501569A03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0EB5924-B659-4F4C-917C-39D2424C3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>
                                            <p:graphicEl>
                                              <a:dgm id="{70EB5924-B659-4F4C-917C-39D2424C3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50C3116-CB8A-4C5D-8AC1-C4FB5A9C6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>
                                            <p:graphicEl>
                                              <a:dgm id="{750C3116-CB8A-4C5D-8AC1-C4FB5A9C6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4681920-8BE0-4E17-83BE-868E1B07B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>
                                            <p:graphicEl>
                                              <a:dgm id="{E4681920-8BE0-4E17-83BE-868E1B07B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2">
                                            <p:graphicEl>
                                              <a:dgm id="{3256143F-ED80-4E68-887C-126E58610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256143F-ED80-4E68-887C-126E58610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graphicEl>
                                              <a:dgm id="{F396892A-981A-4885-B8E6-65DB2871A7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396892A-981A-4885-B8E6-65DB2871A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2">
                                            <p:graphicEl>
                                              <a:dgm id="{8302AC7F-A08C-4BA4-ABD7-B84D45DC95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302AC7F-A08C-4BA4-ABD7-B84D45DC9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2">
                                            <p:graphicEl>
                                              <a:dgm id="{3FE6612C-87F2-44EE-B81F-501569A03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FE6612C-87F2-44EE-B81F-501569A03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2">
                                            <p:graphicEl>
                                              <a:dgm id="{70EB5924-B659-4F4C-917C-39D2424C3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0EB5924-B659-4F4C-917C-39D2424C3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2">
                                            <p:graphicEl>
                                              <a:dgm id="{750C3116-CB8A-4C5D-8AC1-C4FB5A9C6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50C3116-CB8A-4C5D-8AC1-C4FB5A9C6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2">
                                            <p:graphicEl>
                                              <a:dgm id="{E4681920-8BE0-4E17-83BE-868E1B07B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4681920-8BE0-4E17-83BE-868E1B07B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10" grpId="0" animBg="1"/>
      <p:bldGraphic spid="12" grpId="0">
        <p:bldSub>
          <a:bldDgm bld="one"/>
        </p:bldSub>
      </p:bldGraphic>
      <p:bldGraphic spid="12" grpId="1">
        <p:bldSub>
          <a:bldDgm bld="one"/>
        </p:bldSub>
      </p:bldGraphic>
      <p:bldGraphic spid="12" grpId="2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agut" pitchFamily="2" charset="-78"/>
              </a:rPr>
              <a:t>ماده 1- بند 4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62520"/>
          </a:xfrm>
        </p:spPr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solidFill>
                  <a:schemeClr val="tx2"/>
                </a:solidFill>
                <a:cs typeface="B Yagut" pitchFamily="2" charset="-78"/>
              </a:rPr>
              <a:t>استاد مشاور فرهنگی با حکم معاون دانشجوئی - فرهنگی «مؤسسه»</a:t>
            </a:r>
          </a:p>
          <a:p>
            <a:pPr lvl="1" algn="just" rtl="1"/>
            <a:r>
              <a:rPr lang="fa-IR" sz="2400" dirty="0" smtClean="0">
                <a:solidFill>
                  <a:schemeClr val="tx2"/>
                </a:solidFill>
                <a:cs typeface="B Yagut" pitchFamily="2" charset="-78"/>
              </a:rPr>
              <a:t>حکم استاد مشاور فرهنگی برای یکسال صادر خواهد شد و تمدید آن بلامانع است. </a:t>
            </a:r>
            <a:endParaRPr lang="en-US" sz="2400" dirty="0" smtClean="0">
              <a:solidFill>
                <a:schemeClr val="tx2"/>
              </a:solidFill>
              <a:cs typeface="B Yagut" pitchFamily="2" charset="-78"/>
            </a:endParaRPr>
          </a:p>
          <a:p>
            <a:pPr lvl="1" algn="just" rtl="1"/>
            <a:endParaRPr lang="fa-IR" sz="1600" dirty="0" smtClean="0">
              <a:solidFill>
                <a:schemeClr val="tx2"/>
              </a:solidFill>
              <a:cs typeface="B Yagut" pitchFamily="2" charset="-78"/>
            </a:endParaRPr>
          </a:p>
          <a:p>
            <a:pPr lvl="1" algn="just" rtl="1"/>
            <a:r>
              <a:rPr lang="fa-IR" sz="2400" dirty="0" smtClean="0">
                <a:solidFill>
                  <a:schemeClr val="tx2"/>
                </a:solidFill>
                <a:cs typeface="B Yagut" pitchFamily="2" charset="-78"/>
              </a:rPr>
              <a:t>        حداکثر امتیاز قابل محاسبه: 5 امتیاز</a:t>
            </a:r>
            <a:endParaRPr lang="en-US" sz="2400" dirty="0" smtClean="0">
              <a:solidFill>
                <a:schemeClr val="tx2"/>
              </a:solidFill>
              <a:cs typeface="B Yagut" pitchFamily="2" charset="-78"/>
            </a:endParaRPr>
          </a:p>
          <a:p>
            <a:pPr lvl="1" algn="just" rtl="1"/>
            <a:endParaRPr lang="en-US" dirty="0" smtClean="0">
              <a:solidFill>
                <a:schemeClr val="tx2"/>
              </a:solidFill>
              <a:cs typeface="B Yagut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  <a:cs typeface="B Yagut" pitchFamily="2" charset="-7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391400" cy="365125"/>
          </a:xfrm>
        </p:spPr>
        <p:txBody>
          <a:bodyPr/>
          <a:lstStyle/>
          <a:p>
            <a:pPr algn="ctr" rtl="1"/>
            <a:endParaRPr lang="fa-IR" dirty="0">
              <a:cs typeface="B Yagut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409604" cy="365125"/>
          </a:xfrm>
          <a:prstGeom prst="rect">
            <a:avLst/>
          </a:prstGeom>
        </p:spPr>
        <p:txBody>
          <a:bodyPr/>
          <a:lstStyle/>
          <a:p>
            <a:pPr rtl="1"/>
            <a:fld id="{1566DCDC-8676-4C0F-84D4-A583BAF0BEE4}" type="slidenum">
              <a:rPr lang="fa-IR" smtClean="0">
                <a:cs typeface="B Yagut" pitchFamily="2" charset="-78"/>
              </a:rPr>
              <a:pPr rtl="1"/>
              <a:t>6</a:t>
            </a:fld>
            <a:endParaRPr lang="fa-IR" dirty="0">
              <a:cs typeface="B Yagut" pitchFamily="2" charset="-78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500305583"/>
              </p:ext>
            </p:extLst>
          </p:nvPr>
        </p:nvGraphicFramePr>
        <p:xfrm>
          <a:off x="226296" y="4449539"/>
          <a:ext cx="8429625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Up Arrow 12"/>
          <p:cNvSpPr/>
          <p:nvPr/>
        </p:nvSpPr>
        <p:spPr>
          <a:xfrm>
            <a:off x="7229438" y="3899570"/>
            <a:ext cx="670136" cy="542008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Yagut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D43C5DB-6313-438F-9589-CBA019BDD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>
                                            <p:graphicEl>
                                              <a:dgm id="{7D43C5DB-6313-438F-9589-CBA019BDD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7210D4E-EC56-46BC-BFCC-2B5BE5DE4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graphicEl>
                                              <a:dgm id="{67210D4E-EC56-46BC-BFCC-2B5BE5DE4C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42E1C61-7487-45E4-B177-C25A26694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>
                                            <p:graphicEl>
                                              <a:dgm id="{142E1C61-7487-45E4-B177-C25A26694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C6EEF1E-7577-4356-A49A-CD4007D2B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>
                                            <p:graphicEl>
                                              <a:dgm id="{8C6EEF1E-7577-4356-A49A-CD4007D2B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6FBF87B-C7F7-4A4A-B5BD-9055D14FB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>
                                            <p:graphicEl>
                                              <a:dgm id="{36FBF87B-C7F7-4A4A-B5BD-9055D14FB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12" grpId="0">
        <p:bldSub>
          <a:bldDgm bld="lvlOne"/>
        </p:bldSub>
      </p:bldGraphic>
      <p:bldGraphic spid="12" grpId="1">
        <p:bldSub>
          <a:bldDgm bld="lvlOne"/>
        </p:bldSub>
      </p:bldGraphic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agut" pitchFamily="2" charset="-78"/>
              </a:rPr>
              <a:t>ماده 1- بند 5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800" dirty="0" smtClean="0">
                <a:cs typeface="B Yagut" pitchFamily="2" charset="-78"/>
              </a:rPr>
              <a:t>مسئولیت پذیری در اصلاح و هدایت نگرشهای مطلوب فرهنگی و مشارکت یا انجام فعالیتهای فرهنگی- تربیتی- اجتماعی و یا عناوین مشابه برای کلیه اقشار دانشگاهی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566DCDC-8676-4C0F-84D4-A583BAF0BEE4}" type="slidenum">
              <a:rPr lang="fa-IR" smtClean="0"/>
              <a:pPr/>
              <a:t>7</a:t>
            </a:fld>
            <a:endParaRPr lang="fa-IR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889395"/>
              </p:ext>
            </p:extLst>
          </p:nvPr>
        </p:nvGraphicFramePr>
        <p:xfrm>
          <a:off x="304800" y="1524000"/>
          <a:ext cx="8572559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1F6E20-CACD-40B7-81F1-EC994E46F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dgm id="{291F6E20-CACD-40B7-81F1-EC994E46F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8BC42A6-2B76-49C4-9BDC-C53A7398D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dgm id="{E8BC42A6-2B76-49C4-9BDC-C53A7398D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B2FC10A-A473-42E3-AF2C-4C709B3B3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dgm id="{FB2FC10A-A473-42E3-AF2C-4C709B3B3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1EACA27-3366-4B89-A973-B1BC612C1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graphicEl>
                                              <a:dgm id="{21EACA27-3366-4B89-A973-B1BC612C1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337774B-0B1B-4903-B8CA-BF6F3E117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E337774B-0B1B-4903-B8CA-BF6F3E1179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9950016-029C-4BB6-A757-BBED4E7E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59950016-029C-4BB6-A757-BBED4E7E1E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232E66C-0B5E-438F-88FF-0C9CEC3340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3232E66C-0B5E-438F-88FF-0C9CEC3340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EFEA58B-464C-4C07-BCDF-468E43D42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>
                                            <p:graphicEl>
                                              <a:dgm id="{8EFEA58B-464C-4C07-BCDF-468E43D424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agut" pitchFamily="2" charset="-78"/>
              </a:rPr>
              <a:t>ماده 1- بند 6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Yagut" pitchFamily="2" charset="-78"/>
              </a:rPr>
              <a:t>استمرار در تقید و پایبندی به ارزشهای دینی، فرهنگی، انقلابی و صداقت و امانت‏داری با تأیید کمیسیون تخصصی ذیربط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1566DCDC-8676-4C0F-84D4-A583BAF0BEE4}" type="slidenum">
              <a:rPr lang="fa-IR" smtClean="0"/>
              <a:pPr/>
              <a:t>8</a:t>
            </a:fld>
            <a:endParaRPr lang="fa-IR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1371600"/>
          <a:ext cx="8215369" cy="4429156"/>
        </p:xfrm>
        <a:graphic>
          <a:graphicData uri="http://schemas.openxmlformats.org/drawingml/2006/table">
            <a:tbl>
              <a:tblPr rtl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573416"/>
                <a:gridCol w="4978117"/>
                <a:gridCol w="1331918"/>
                <a:gridCol w="1331918"/>
              </a:tblGrid>
              <a:tr h="1379540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  <a:p>
                      <a:pPr marL="0" indent="0" algn="ctr" defTabSz="212725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61113" algn="l"/>
                          <a:tab pos="6818313" algn="l"/>
                        </a:tabLst>
                      </a:pPr>
                      <a:r>
                        <a:rPr lang="fa-IR" sz="1600" b="1" dirty="0" smtClean="0">
                          <a:solidFill>
                            <a:schemeClr val="bg1"/>
                          </a:solidFill>
                          <a:latin typeface="Calibri"/>
                          <a:cs typeface="B Yagut" pitchFamily="2" charset="-78"/>
                        </a:rPr>
                        <a:t>نظرسنجی </a:t>
                      </a:r>
                      <a:r>
                        <a:rPr lang="fa-IR" sz="1600" b="1" dirty="0">
                          <a:solidFill>
                            <a:schemeClr val="bg1"/>
                          </a:solidFill>
                          <a:latin typeface="Calibri"/>
                          <a:cs typeface="B Yagut" pitchFamily="2" charset="-78"/>
                        </a:rPr>
                        <a:t>درباره موضوع بند 6 ماده 1 آئین‏نامه ارتقا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cs typeface="B Yagut" pitchFamily="2" charset="-78"/>
                        </a:rPr>
                        <a:t> </a:t>
                      </a:r>
                      <a:r>
                        <a:rPr lang="fa-I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استمرار در تقید و پایبندی به ارزش‌های دینی، فرهنگی، ملی، انقلابی و صداقت و امانت‌داری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تاریخ تکمیل ....139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53645" marR="53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69975">
                <a:tc gridSpan="4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نام و نام خانوادگی عضو </a:t>
                      </a:r>
                      <a:r>
                        <a:rPr lang="fa-IR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هیأت </a:t>
                      </a: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علمی: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دانشکده: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گروه آموزشی: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53645" marR="53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0534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شاخص ارزیابی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بالاتر از 5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کمتر </a:t>
                      </a: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از 5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85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1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تقید و پایبندی به ارزشهای دینی، فرهنگی و </a:t>
                      </a:r>
                      <a:r>
                        <a:rPr lang="fa-IR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ملی، انقلابی</a:t>
                      </a:r>
                      <a:r>
                        <a:rPr lang="fa-IR" sz="14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 و صداقت و امانت‏داری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53645" marR="53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endParaRPr lang="fa-I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53645" marR="53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endParaRPr lang="fa-I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53645" marR="53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05719">
                <a:tc gridSpan="4">
                  <a:txBody>
                    <a:bodyPr/>
                    <a:lstStyle/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نام </a:t>
                      </a: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و امضای رئیس کمیسیون: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نام و امضای دبیر کمیسیون: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  <a:p>
                      <a:pPr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fa-IR" sz="14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Yagut" pitchFamily="2" charset="-78"/>
                        </a:rPr>
                        <a:t>نام و امضای سایر اعضای کمیسیون: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Yagut" pitchFamily="2" charset="-78"/>
                      </a:endParaRPr>
                    </a:p>
                  </a:txBody>
                  <a:tcPr marL="53645" marR="53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Yagut" pitchFamily="2" charset="-78"/>
              </a:rPr>
              <a:t>ماده 1- بند 7</a:t>
            </a:r>
            <a:endParaRPr lang="fa-IR" dirty="0">
              <a:cs typeface="B Yagut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76372"/>
          </a:xfrm>
        </p:spPr>
        <p:txBody>
          <a:bodyPr/>
          <a:lstStyle/>
          <a:p>
            <a:pPr lvl="0" algn="r" rtl="1">
              <a:lnSpc>
                <a:spcPct val="150000"/>
              </a:lnSpc>
            </a:pPr>
            <a:r>
              <a:rPr lang="fa-IR" sz="2800" dirty="0" smtClean="0">
                <a:cs typeface="B Yagut" pitchFamily="2" charset="-78"/>
              </a:rPr>
              <a:t>کسب جوایز فرهنگی (در زمینه ترویج فرهنگ ایثار و شهادت، مسئولیت‏های فرهنگی و ...)</a:t>
            </a:r>
            <a:endParaRPr lang="en-US" sz="2800" dirty="0" smtClean="0">
              <a:cs typeface="B Yagut" pitchFamily="2" charset="-7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62168"/>
            <a:ext cx="5562600" cy="365125"/>
          </a:xfrm>
        </p:spPr>
        <p:txBody>
          <a:bodyPr/>
          <a:lstStyle/>
          <a:p>
            <a:pPr rtl="1"/>
            <a:endParaRPr lang="fa-I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28596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l" rtl="1"/>
            <a:fld id="{1566DCDC-8676-4C0F-84D4-A583BAF0BEE4}" type="slidenum">
              <a:rPr lang="fa-IR" smtClean="0"/>
              <a:pPr algn="l" rtl="1"/>
              <a:t>9</a:t>
            </a:fld>
            <a:endParaRPr lang="fa-IR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11156308"/>
              </p:ext>
            </p:extLst>
          </p:nvPr>
        </p:nvGraphicFramePr>
        <p:xfrm>
          <a:off x="500034" y="2357430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012409-4DC6-4503-A194-8E17699D2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28012409-4DC6-4503-A194-8E17699D2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91A3D8-4730-44E9-B146-F7803F98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A391A3D8-4730-44E9-B146-F7803F981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CCCD803-D5A6-4BC2-8702-34A77D808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FCCCD803-D5A6-4BC2-8702-34A77D808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486C89-82CE-4874-AA6B-AB750C9FB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EE486C89-82CE-4874-AA6B-AB750C9FB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42463B-8909-41E2-A885-8F2FD8C69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A342463B-8909-41E2-A885-8F2FD8C69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</TotalTime>
  <Words>852</Words>
  <Application>Microsoft Office PowerPoint</Application>
  <PresentationFormat>On-screen Show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2  Davat</vt:lpstr>
      <vt:lpstr>Arial</vt:lpstr>
      <vt:lpstr>B Yagut</vt:lpstr>
      <vt:lpstr>Calibri</vt:lpstr>
      <vt:lpstr>Consolas</vt:lpstr>
      <vt:lpstr>Corbel</vt:lpstr>
      <vt:lpstr>Tahoma</vt:lpstr>
      <vt:lpstr>Wingdings</vt:lpstr>
      <vt:lpstr>Wingdings 2</vt:lpstr>
      <vt:lpstr>Wingdings 3</vt:lpstr>
      <vt:lpstr>Metro</vt:lpstr>
      <vt:lpstr>ماده فرهنگی آئین نامه ارتقا مرتبه</vt:lpstr>
      <vt:lpstr>ماده 1- فعالیت‏های فرهنگی- تربیتی- اجتماعی</vt:lpstr>
      <vt:lpstr>ماده 1- بند 1</vt:lpstr>
      <vt:lpstr>ماده 1- بند 2</vt:lpstr>
      <vt:lpstr>ماده 1- بند 3</vt:lpstr>
      <vt:lpstr>ماده 1- بند 4</vt:lpstr>
      <vt:lpstr>ماده 1- بند 5</vt:lpstr>
      <vt:lpstr>ماده 1- بند 6</vt:lpstr>
      <vt:lpstr>ماده 1- بند 7</vt:lpstr>
      <vt:lpstr>ماده 1- بند 8</vt:lpstr>
      <vt:lpstr>ماده 1- بند 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ماده فرهنگی آئین نامه ارتقا مرتبه</dc:title>
  <dc:creator>hadavi</dc:creator>
  <cp:lastModifiedBy>Shora</cp:lastModifiedBy>
  <cp:revision>7</cp:revision>
  <dcterms:created xsi:type="dcterms:W3CDTF">2013-05-29T03:45:14Z</dcterms:created>
  <dcterms:modified xsi:type="dcterms:W3CDTF">2014-01-27T11:07:22Z</dcterms:modified>
</cp:coreProperties>
</file>